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7" r:id="rId2"/>
    <p:sldId id="356" r:id="rId3"/>
    <p:sldId id="358" r:id="rId4"/>
    <p:sldId id="357" r:id="rId5"/>
    <p:sldId id="359" r:id="rId6"/>
    <p:sldId id="360" r:id="rId7"/>
    <p:sldId id="361" r:id="rId8"/>
    <p:sldId id="362" r:id="rId9"/>
    <p:sldId id="363" r:id="rId10"/>
    <p:sldId id="364" r:id="rId11"/>
    <p:sldId id="384" r:id="rId12"/>
    <p:sldId id="365" r:id="rId13"/>
    <p:sldId id="366" r:id="rId14"/>
    <p:sldId id="331" r:id="rId15"/>
    <p:sldId id="308" r:id="rId16"/>
    <p:sldId id="332" r:id="rId17"/>
    <p:sldId id="368" r:id="rId18"/>
    <p:sldId id="333" r:id="rId19"/>
    <p:sldId id="372" r:id="rId20"/>
    <p:sldId id="334" r:id="rId21"/>
    <p:sldId id="335" r:id="rId22"/>
    <p:sldId id="373" r:id="rId23"/>
    <p:sldId id="374" r:id="rId24"/>
    <p:sldId id="376" r:id="rId25"/>
    <p:sldId id="377" r:id="rId26"/>
    <p:sldId id="387" r:id="rId27"/>
    <p:sldId id="378" r:id="rId28"/>
    <p:sldId id="385" r:id="rId29"/>
    <p:sldId id="312" r:id="rId30"/>
    <p:sldId id="321" r:id="rId31"/>
    <p:sldId id="379" r:id="rId32"/>
    <p:sldId id="380" r:id="rId33"/>
    <p:sldId id="388" r:id="rId34"/>
    <p:sldId id="382" r:id="rId35"/>
    <p:sldId id="381" r:id="rId36"/>
    <p:sldId id="386"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6648159-6A46-45F9-BB27-691CA48BA4A0}">
          <p14:sldIdLst>
            <p14:sldId id="257"/>
            <p14:sldId id="356"/>
            <p14:sldId id="358"/>
            <p14:sldId id="357"/>
            <p14:sldId id="359"/>
            <p14:sldId id="360"/>
            <p14:sldId id="361"/>
            <p14:sldId id="362"/>
            <p14:sldId id="363"/>
            <p14:sldId id="364"/>
            <p14:sldId id="384"/>
            <p14:sldId id="365"/>
            <p14:sldId id="366"/>
            <p14:sldId id="331"/>
            <p14:sldId id="308"/>
            <p14:sldId id="332"/>
            <p14:sldId id="368"/>
            <p14:sldId id="333"/>
            <p14:sldId id="372"/>
            <p14:sldId id="334"/>
            <p14:sldId id="335"/>
            <p14:sldId id="373"/>
            <p14:sldId id="374"/>
            <p14:sldId id="376"/>
            <p14:sldId id="377"/>
            <p14:sldId id="387"/>
            <p14:sldId id="378"/>
            <p14:sldId id="385"/>
            <p14:sldId id="312"/>
            <p14:sldId id="321"/>
            <p14:sldId id="379"/>
            <p14:sldId id="380"/>
            <p14:sldId id="388"/>
            <p14:sldId id="382"/>
            <p14:sldId id="381"/>
            <p14:sldId id="386"/>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DE6"/>
    <a:srgbClr val="E6E140"/>
    <a:srgbClr val="67B9E6"/>
    <a:srgbClr val="DE0213"/>
    <a:srgbClr val="1E2F13"/>
    <a:srgbClr val="718691"/>
    <a:srgbClr val="DF0212"/>
    <a:srgbClr val="665051"/>
    <a:srgbClr val="111B0B"/>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17" d="100"/>
          <a:sy n="117" d="100"/>
        </p:scale>
        <p:origin x="-3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B98FDC5-0620-463E-A628-D83F0C9BCD43}" type="doc">
      <dgm:prSet loTypeId="urn:microsoft.com/office/officeart/2005/8/layout/venn2" loCatId="relationship" qsTypeId="urn:microsoft.com/office/officeart/2005/8/quickstyle/3d3#1" qsCatId="3D" csTypeId="urn:microsoft.com/office/officeart/2005/8/colors/colorful1#4" csCatId="colorful" phldr="1"/>
      <dgm:spPr/>
      <dgm:t>
        <a:bodyPr/>
        <a:lstStyle/>
        <a:p>
          <a:endParaRPr lang="tr-TR"/>
        </a:p>
      </dgm:t>
    </dgm:pt>
    <dgm:pt modelId="{FD01B3D2-5288-40E4-9D87-2D0F67FA7972}">
      <dgm:prSet phldrT="[Metin]" custT="1"/>
      <dgm:spPr/>
      <dgm:t>
        <a:bodyPr/>
        <a:lstStyle/>
        <a:p>
          <a:r>
            <a:rPr lang="tr-TR" sz="1000" b="1" smtClean="0">
              <a:latin typeface="Muli" charset="-94"/>
            </a:rPr>
            <a:t>Yaratıcılık</a:t>
          </a:r>
          <a:endParaRPr lang="tr-TR" sz="1000" b="1" dirty="0">
            <a:latin typeface="Muli" charset="-94"/>
          </a:endParaRPr>
        </a:p>
      </dgm:t>
    </dgm:pt>
    <dgm:pt modelId="{C236BE17-911C-4FF6-B6AF-E3E9EB3D560F}" type="parTrans" cxnId="{F987566B-BB6E-4CC6-8357-B4B8D347B8B9}">
      <dgm:prSet/>
      <dgm:spPr/>
      <dgm:t>
        <a:bodyPr/>
        <a:lstStyle/>
        <a:p>
          <a:endParaRPr lang="tr-TR" sz="1000" b="1">
            <a:solidFill>
              <a:schemeClr val="tx1"/>
            </a:solidFill>
            <a:latin typeface="Muli" charset="-94"/>
          </a:endParaRPr>
        </a:p>
      </dgm:t>
    </dgm:pt>
    <dgm:pt modelId="{A44BC1BB-5AF8-403A-A3F3-0AA2348B8B1F}" type="sibTrans" cxnId="{F987566B-BB6E-4CC6-8357-B4B8D347B8B9}">
      <dgm:prSet/>
      <dgm:spPr/>
      <dgm:t>
        <a:bodyPr/>
        <a:lstStyle/>
        <a:p>
          <a:endParaRPr lang="tr-TR" sz="1000" b="1">
            <a:solidFill>
              <a:schemeClr val="tx1"/>
            </a:solidFill>
            <a:latin typeface="Muli" charset="-94"/>
          </a:endParaRPr>
        </a:p>
      </dgm:t>
    </dgm:pt>
    <dgm:pt modelId="{8076346B-FEC6-4D70-804F-CCCB13F7373B}">
      <dgm:prSet phldrT="[Metin]" custT="1"/>
      <dgm:spPr/>
      <dgm:t>
        <a:bodyPr/>
        <a:lstStyle/>
        <a:p>
          <a:r>
            <a:rPr lang="tr-TR" sz="1000" b="1" smtClean="0">
              <a:latin typeface="Muli" charset="-94"/>
            </a:rPr>
            <a:t>Kavrama</a:t>
          </a:r>
          <a:endParaRPr lang="tr-TR" sz="1000" b="1" dirty="0">
            <a:latin typeface="Muli" charset="-94"/>
          </a:endParaRPr>
        </a:p>
      </dgm:t>
    </dgm:pt>
    <dgm:pt modelId="{2F160762-34F4-4BC2-85DC-6F87613A5B06}" type="parTrans" cxnId="{B5A01316-726A-4A71-9FA1-F03D7E79D420}">
      <dgm:prSet/>
      <dgm:spPr/>
      <dgm:t>
        <a:bodyPr/>
        <a:lstStyle/>
        <a:p>
          <a:endParaRPr lang="tr-TR" sz="1000" b="1">
            <a:solidFill>
              <a:schemeClr val="tx1"/>
            </a:solidFill>
            <a:latin typeface="Muli" charset="-94"/>
          </a:endParaRPr>
        </a:p>
      </dgm:t>
    </dgm:pt>
    <dgm:pt modelId="{4AA9CBBF-A9BF-4A07-8EEE-B3516336DC16}" type="sibTrans" cxnId="{B5A01316-726A-4A71-9FA1-F03D7E79D420}">
      <dgm:prSet/>
      <dgm:spPr/>
      <dgm:t>
        <a:bodyPr/>
        <a:lstStyle/>
        <a:p>
          <a:endParaRPr lang="tr-TR" sz="1000" b="1">
            <a:solidFill>
              <a:schemeClr val="tx1"/>
            </a:solidFill>
            <a:latin typeface="Muli" charset="-94"/>
          </a:endParaRPr>
        </a:p>
      </dgm:t>
    </dgm:pt>
    <dgm:pt modelId="{6ACDF806-1095-4E25-94E5-CC503E05F1C9}">
      <dgm:prSet phldrT="[Metin]" custT="1"/>
      <dgm:spPr/>
      <dgm:t>
        <a:bodyPr/>
        <a:lstStyle/>
        <a:p>
          <a:r>
            <a:rPr lang="tr-TR" sz="1000" b="1" smtClean="0">
              <a:latin typeface="Muli" charset="-94"/>
            </a:rPr>
            <a:t>Hatırlama</a:t>
          </a:r>
          <a:endParaRPr lang="tr-TR" sz="1000" b="1" dirty="0">
            <a:latin typeface="Muli" charset="-94"/>
          </a:endParaRPr>
        </a:p>
      </dgm:t>
    </dgm:pt>
    <dgm:pt modelId="{9F208BF0-3787-4AD5-81F7-1EBD9F3426B9}" type="parTrans" cxnId="{A708E76D-9795-4C35-B3EE-C48A2B4CC67A}">
      <dgm:prSet/>
      <dgm:spPr/>
      <dgm:t>
        <a:bodyPr/>
        <a:lstStyle/>
        <a:p>
          <a:endParaRPr lang="tr-TR" sz="1000" b="1">
            <a:solidFill>
              <a:schemeClr val="tx1"/>
            </a:solidFill>
            <a:latin typeface="Muli" charset="-94"/>
          </a:endParaRPr>
        </a:p>
      </dgm:t>
    </dgm:pt>
    <dgm:pt modelId="{C2885EEF-A048-4239-B0F2-C8160D8D0C39}" type="sibTrans" cxnId="{A708E76D-9795-4C35-B3EE-C48A2B4CC67A}">
      <dgm:prSet/>
      <dgm:spPr/>
      <dgm:t>
        <a:bodyPr/>
        <a:lstStyle/>
        <a:p>
          <a:endParaRPr lang="tr-TR" sz="1000" b="1">
            <a:solidFill>
              <a:schemeClr val="tx1"/>
            </a:solidFill>
            <a:latin typeface="Muli" charset="-94"/>
          </a:endParaRPr>
        </a:p>
      </dgm:t>
    </dgm:pt>
    <dgm:pt modelId="{5524948A-B866-4563-9B83-AE53A547F403}">
      <dgm:prSet phldrT="[Metin]" custT="1"/>
      <dgm:spPr/>
      <dgm:t>
        <a:bodyPr/>
        <a:lstStyle/>
        <a:p>
          <a:r>
            <a:rPr lang="tr-TR" sz="1000" b="1" dirty="0" smtClean="0">
              <a:latin typeface="Muli" charset="-94"/>
            </a:rPr>
            <a:t>Değerlendirme</a:t>
          </a:r>
          <a:endParaRPr lang="tr-TR" sz="1000" b="1" dirty="0">
            <a:latin typeface="Muli" charset="-94"/>
          </a:endParaRPr>
        </a:p>
      </dgm:t>
    </dgm:pt>
    <dgm:pt modelId="{8EAC1E7D-A47B-4DC1-9FAA-9D60EC321DD8}" type="parTrans" cxnId="{C9D73CDB-73F5-41EA-9251-31991411E64C}">
      <dgm:prSet/>
      <dgm:spPr/>
      <dgm:t>
        <a:bodyPr/>
        <a:lstStyle/>
        <a:p>
          <a:endParaRPr lang="tr-TR" sz="1000" b="1">
            <a:solidFill>
              <a:schemeClr val="tx1"/>
            </a:solidFill>
            <a:latin typeface="Muli" charset="-94"/>
          </a:endParaRPr>
        </a:p>
      </dgm:t>
    </dgm:pt>
    <dgm:pt modelId="{78D3D830-5AA4-494E-8CDE-46A13EFCA60D}" type="sibTrans" cxnId="{C9D73CDB-73F5-41EA-9251-31991411E64C}">
      <dgm:prSet/>
      <dgm:spPr/>
      <dgm:t>
        <a:bodyPr/>
        <a:lstStyle/>
        <a:p>
          <a:endParaRPr lang="tr-TR" sz="1000" b="1">
            <a:solidFill>
              <a:schemeClr val="tx1"/>
            </a:solidFill>
            <a:latin typeface="Muli" charset="-94"/>
          </a:endParaRPr>
        </a:p>
      </dgm:t>
    </dgm:pt>
    <dgm:pt modelId="{5AD72702-CF44-4E88-9D76-85900FC0F47B}">
      <dgm:prSet phldrT="[Metin]" custT="1"/>
      <dgm:spPr/>
      <dgm:t>
        <a:bodyPr/>
        <a:lstStyle/>
        <a:p>
          <a:r>
            <a:rPr lang="tr-TR" sz="1000" b="1" smtClean="0">
              <a:latin typeface="Muli" charset="-94"/>
            </a:rPr>
            <a:t>Çözümleme</a:t>
          </a:r>
          <a:endParaRPr lang="tr-TR" sz="1000" b="1" dirty="0">
            <a:latin typeface="Muli" charset="-94"/>
          </a:endParaRPr>
        </a:p>
      </dgm:t>
    </dgm:pt>
    <dgm:pt modelId="{534B03FA-2D13-4C80-8FC3-33EB687D3143}" type="parTrans" cxnId="{CE3A8538-3A4A-4B6B-9753-A1F6209BD736}">
      <dgm:prSet/>
      <dgm:spPr/>
      <dgm:t>
        <a:bodyPr/>
        <a:lstStyle/>
        <a:p>
          <a:endParaRPr lang="tr-TR" sz="1000" b="1">
            <a:solidFill>
              <a:schemeClr val="tx1"/>
            </a:solidFill>
            <a:latin typeface="Muli" charset="-94"/>
          </a:endParaRPr>
        </a:p>
      </dgm:t>
    </dgm:pt>
    <dgm:pt modelId="{F3EF70AE-9183-4903-A0F2-344355D20B23}" type="sibTrans" cxnId="{CE3A8538-3A4A-4B6B-9753-A1F6209BD736}">
      <dgm:prSet/>
      <dgm:spPr/>
      <dgm:t>
        <a:bodyPr/>
        <a:lstStyle/>
        <a:p>
          <a:endParaRPr lang="tr-TR" sz="1000" b="1">
            <a:solidFill>
              <a:schemeClr val="tx1"/>
            </a:solidFill>
            <a:latin typeface="Muli" charset="-94"/>
          </a:endParaRPr>
        </a:p>
      </dgm:t>
    </dgm:pt>
    <dgm:pt modelId="{1851FA88-F87D-494C-B00C-BA337C2E8816}">
      <dgm:prSet phldrT="[Metin]" custT="1"/>
      <dgm:spPr/>
      <dgm:t>
        <a:bodyPr/>
        <a:lstStyle/>
        <a:p>
          <a:r>
            <a:rPr lang="tr-TR" sz="1000" b="1" smtClean="0">
              <a:latin typeface="Muli" charset="-94"/>
            </a:rPr>
            <a:t>Uygulama</a:t>
          </a:r>
          <a:endParaRPr lang="tr-TR" sz="1000" b="1" dirty="0">
            <a:latin typeface="Muli" charset="-94"/>
          </a:endParaRPr>
        </a:p>
      </dgm:t>
    </dgm:pt>
    <dgm:pt modelId="{78C2999F-1118-4F9C-B2D7-AB6C15C6A3A0}" type="parTrans" cxnId="{BA7660F3-EA69-46EE-ACD0-0EA4FEA8750D}">
      <dgm:prSet/>
      <dgm:spPr/>
      <dgm:t>
        <a:bodyPr/>
        <a:lstStyle/>
        <a:p>
          <a:endParaRPr lang="tr-TR" sz="1000" b="1">
            <a:solidFill>
              <a:schemeClr val="tx1"/>
            </a:solidFill>
            <a:latin typeface="Muli" charset="-94"/>
          </a:endParaRPr>
        </a:p>
      </dgm:t>
    </dgm:pt>
    <dgm:pt modelId="{E0046BA2-0798-45DF-A02C-36F2AE99ED33}" type="sibTrans" cxnId="{BA7660F3-EA69-46EE-ACD0-0EA4FEA8750D}">
      <dgm:prSet/>
      <dgm:spPr/>
      <dgm:t>
        <a:bodyPr/>
        <a:lstStyle/>
        <a:p>
          <a:endParaRPr lang="tr-TR" sz="1000" b="1">
            <a:solidFill>
              <a:schemeClr val="tx1"/>
            </a:solidFill>
            <a:latin typeface="Muli" charset="-94"/>
          </a:endParaRPr>
        </a:p>
      </dgm:t>
    </dgm:pt>
    <dgm:pt modelId="{C9B7D515-7950-4806-8A81-FC24F80843AD}" type="pres">
      <dgm:prSet presAssocID="{DB98FDC5-0620-463E-A628-D83F0C9BCD43}" presName="Name0" presStyleCnt="0">
        <dgm:presLayoutVars>
          <dgm:chMax val="7"/>
          <dgm:resizeHandles val="exact"/>
        </dgm:presLayoutVars>
      </dgm:prSet>
      <dgm:spPr/>
      <dgm:t>
        <a:bodyPr/>
        <a:lstStyle/>
        <a:p>
          <a:endParaRPr lang="tr-TR"/>
        </a:p>
      </dgm:t>
    </dgm:pt>
    <dgm:pt modelId="{DDC031D8-F2E3-464F-9BC3-CC5818773E1B}" type="pres">
      <dgm:prSet presAssocID="{DB98FDC5-0620-463E-A628-D83F0C9BCD43}" presName="comp1" presStyleCnt="0"/>
      <dgm:spPr/>
      <dgm:t>
        <a:bodyPr/>
        <a:lstStyle/>
        <a:p>
          <a:endParaRPr lang="tr-TR"/>
        </a:p>
      </dgm:t>
    </dgm:pt>
    <dgm:pt modelId="{B3CF88B9-2BCF-44FB-8E61-496AD87DC788}" type="pres">
      <dgm:prSet presAssocID="{DB98FDC5-0620-463E-A628-D83F0C9BCD43}" presName="circle1" presStyleLbl="node1" presStyleIdx="0" presStyleCnt="6"/>
      <dgm:spPr/>
      <dgm:t>
        <a:bodyPr/>
        <a:lstStyle/>
        <a:p>
          <a:endParaRPr lang="tr-TR"/>
        </a:p>
      </dgm:t>
    </dgm:pt>
    <dgm:pt modelId="{7BC6CC13-2DD8-41C3-B8F9-A1DF14AE1AF9}" type="pres">
      <dgm:prSet presAssocID="{DB98FDC5-0620-463E-A628-D83F0C9BCD43}" presName="c1text" presStyleLbl="node1" presStyleIdx="0" presStyleCnt="6">
        <dgm:presLayoutVars>
          <dgm:bulletEnabled val="1"/>
        </dgm:presLayoutVars>
      </dgm:prSet>
      <dgm:spPr/>
      <dgm:t>
        <a:bodyPr/>
        <a:lstStyle/>
        <a:p>
          <a:endParaRPr lang="tr-TR"/>
        </a:p>
      </dgm:t>
    </dgm:pt>
    <dgm:pt modelId="{4A9E97D4-D962-4631-9EAD-C364504D3040}" type="pres">
      <dgm:prSet presAssocID="{DB98FDC5-0620-463E-A628-D83F0C9BCD43}" presName="comp2" presStyleCnt="0"/>
      <dgm:spPr/>
      <dgm:t>
        <a:bodyPr/>
        <a:lstStyle/>
        <a:p>
          <a:endParaRPr lang="tr-TR"/>
        </a:p>
      </dgm:t>
    </dgm:pt>
    <dgm:pt modelId="{F73543B2-2555-4237-A4F2-4F2FF8A0E404}" type="pres">
      <dgm:prSet presAssocID="{DB98FDC5-0620-463E-A628-D83F0C9BCD43}" presName="circle2" presStyleLbl="node1" presStyleIdx="1" presStyleCnt="6" custLinFactNeighborX="-2412" custLinFactNeighborY="8078"/>
      <dgm:spPr/>
      <dgm:t>
        <a:bodyPr/>
        <a:lstStyle/>
        <a:p>
          <a:endParaRPr lang="tr-TR"/>
        </a:p>
      </dgm:t>
    </dgm:pt>
    <dgm:pt modelId="{63E6CD74-5FF2-4CC3-893E-4EE92B22EE0D}" type="pres">
      <dgm:prSet presAssocID="{DB98FDC5-0620-463E-A628-D83F0C9BCD43}" presName="c2text" presStyleLbl="node1" presStyleIdx="1" presStyleCnt="6">
        <dgm:presLayoutVars>
          <dgm:bulletEnabled val="1"/>
        </dgm:presLayoutVars>
      </dgm:prSet>
      <dgm:spPr/>
      <dgm:t>
        <a:bodyPr/>
        <a:lstStyle/>
        <a:p>
          <a:endParaRPr lang="tr-TR"/>
        </a:p>
      </dgm:t>
    </dgm:pt>
    <dgm:pt modelId="{A2823560-8EBD-44B4-A18C-18F421CAA780}" type="pres">
      <dgm:prSet presAssocID="{DB98FDC5-0620-463E-A628-D83F0C9BCD43}" presName="comp3" presStyleCnt="0"/>
      <dgm:spPr/>
      <dgm:t>
        <a:bodyPr/>
        <a:lstStyle/>
        <a:p>
          <a:endParaRPr lang="tr-TR"/>
        </a:p>
      </dgm:t>
    </dgm:pt>
    <dgm:pt modelId="{1030035E-7460-44B5-BBA2-770836097411}" type="pres">
      <dgm:prSet presAssocID="{DB98FDC5-0620-463E-A628-D83F0C9BCD43}" presName="circle3" presStyleLbl="node1" presStyleIdx="2" presStyleCnt="6"/>
      <dgm:spPr/>
      <dgm:t>
        <a:bodyPr/>
        <a:lstStyle/>
        <a:p>
          <a:endParaRPr lang="tr-TR"/>
        </a:p>
      </dgm:t>
    </dgm:pt>
    <dgm:pt modelId="{D9EBC7E1-D00C-4E79-B866-62FAFC6D5228}" type="pres">
      <dgm:prSet presAssocID="{DB98FDC5-0620-463E-A628-D83F0C9BCD43}" presName="c3text" presStyleLbl="node1" presStyleIdx="2" presStyleCnt="6">
        <dgm:presLayoutVars>
          <dgm:bulletEnabled val="1"/>
        </dgm:presLayoutVars>
      </dgm:prSet>
      <dgm:spPr/>
      <dgm:t>
        <a:bodyPr/>
        <a:lstStyle/>
        <a:p>
          <a:endParaRPr lang="tr-TR"/>
        </a:p>
      </dgm:t>
    </dgm:pt>
    <dgm:pt modelId="{689D53BE-CD4C-4F18-BC5F-47FC07ABE11A}" type="pres">
      <dgm:prSet presAssocID="{DB98FDC5-0620-463E-A628-D83F0C9BCD43}" presName="comp4" presStyleCnt="0"/>
      <dgm:spPr/>
      <dgm:t>
        <a:bodyPr/>
        <a:lstStyle/>
        <a:p>
          <a:endParaRPr lang="tr-TR"/>
        </a:p>
      </dgm:t>
    </dgm:pt>
    <dgm:pt modelId="{A79BBB11-6644-4AEA-A7E0-77A20DB2B61F}" type="pres">
      <dgm:prSet presAssocID="{DB98FDC5-0620-463E-A628-D83F0C9BCD43}" presName="circle4" presStyleLbl="node1" presStyleIdx="3" presStyleCnt="6"/>
      <dgm:spPr/>
      <dgm:t>
        <a:bodyPr/>
        <a:lstStyle/>
        <a:p>
          <a:endParaRPr lang="tr-TR"/>
        </a:p>
      </dgm:t>
    </dgm:pt>
    <dgm:pt modelId="{0ED15DF1-6625-418F-B2D1-559875AC8312}" type="pres">
      <dgm:prSet presAssocID="{DB98FDC5-0620-463E-A628-D83F0C9BCD43}" presName="c4text" presStyleLbl="node1" presStyleIdx="3" presStyleCnt="6">
        <dgm:presLayoutVars>
          <dgm:bulletEnabled val="1"/>
        </dgm:presLayoutVars>
      </dgm:prSet>
      <dgm:spPr/>
      <dgm:t>
        <a:bodyPr/>
        <a:lstStyle/>
        <a:p>
          <a:endParaRPr lang="tr-TR"/>
        </a:p>
      </dgm:t>
    </dgm:pt>
    <dgm:pt modelId="{C9D1E5CC-1A2A-46AD-AB4C-668DFCDDD0E7}" type="pres">
      <dgm:prSet presAssocID="{DB98FDC5-0620-463E-A628-D83F0C9BCD43}" presName="comp5" presStyleCnt="0"/>
      <dgm:spPr/>
      <dgm:t>
        <a:bodyPr/>
        <a:lstStyle/>
        <a:p>
          <a:endParaRPr lang="tr-TR"/>
        </a:p>
      </dgm:t>
    </dgm:pt>
    <dgm:pt modelId="{5BF46A3F-1D22-446D-A60F-995983EE1DB7}" type="pres">
      <dgm:prSet presAssocID="{DB98FDC5-0620-463E-A628-D83F0C9BCD43}" presName="circle5" presStyleLbl="node1" presStyleIdx="4" presStyleCnt="6"/>
      <dgm:spPr/>
      <dgm:t>
        <a:bodyPr/>
        <a:lstStyle/>
        <a:p>
          <a:endParaRPr lang="tr-TR"/>
        </a:p>
      </dgm:t>
    </dgm:pt>
    <dgm:pt modelId="{0708FB29-2471-44C0-91F7-8B923B701E51}" type="pres">
      <dgm:prSet presAssocID="{DB98FDC5-0620-463E-A628-D83F0C9BCD43}" presName="c5text" presStyleLbl="node1" presStyleIdx="4" presStyleCnt="6">
        <dgm:presLayoutVars>
          <dgm:bulletEnabled val="1"/>
        </dgm:presLayoutVars>
      </dgm:prSet>
      <dgm:spPr/>
      <dgm:t>
        <a:bodyPr/>
        <a:lstStyle/>
        <a:p>
          <a:endParaRPr lang="tr-TR"/>
        </a:p>
      </dgm:t>
    </dgm:pt>
    <dgm:pt modelId="{C1788A41-02BB-4974-B42E-DE3E027D8F43}" type="pres">
      <dgm:prSet presAssocID="{DB98FDC5-0620-463E-A628-D83F0C9BCD43}" presName="comp6" presStyleCnt="0"/>
      <dgm:spPr/>
      <dgm:t>
        <a:bodyPr/>
        <a:lstStyle/>
        <a:p>
          <a:endParaRPr lang="tr-TR"/>
        </a:p>
      </dgm:t>
    </dgm:pt>
    <dgm:pt modelId="{B8303593-A4A1-4068-9ADC-0FE16603B4CC}" type="pres">
      <dgm:prSet presAssocID="{DB98FDC5-0620-463E-A628-D83F0C9BCD43}" presName="circle6" presStyleLbl="node1" presStyleIdx="5" presStyleCnt="6"/>
      <dgm:spPr/>
      <dgm:t>
        <a:bodyPr/>
        <a:lstStyle/>
        <a:p>
          <a:endParaRPr lang="tr-TR"/>
        </a:p>
      </dgm:t>
    </dgm:pt>
    <dgm:pt modelId="{DCAF4537-6E71-46DB-BF26-F15C40F981A6}" type="pres">
      <dgm:prSet presAssocID="{DB98FDC5-0620-463E-A628-D83F0C9BCD43}" presName="c6text" presStyleLbl="node1" presStyleIdx="5" presStyleCnt="6">
        <dgm:presLayoutVars>
          <dgm:bulletEnabled val="1"/>
        </dgm:presLayoutVars>
      </dgm:prSet>
      <dgm:spPr/>
      <dgm:t>
        <a:bodyPr/>
        <a:lstStyle/>
        <a:p>
          <a:endParaRPr lang="tr-TR"/>
        </a:p>
      </dgm:t>
    </dgm:pt>
  </dgm:ptLst>
  <dgm:cxnLst>
    <dgm:cxn modelId="{59541F8D-99D2-4440-9FD3-D4A39E87B876}" type="presOf" srcId="{8076346B-FEC6-4D70-804F-CCCB13F7373B}" destId="{0708FB29-2471-44C0-91F7-8B923B701E51}" srcOrd="1" destOrd="0" presId="urn:microsoft.com/office/officeart/2005/8/layout/venn2"/>
    <dgm:cxn modelId="{88C7674B-918F-4EAF-A3DB-22EE7734E1ED}" type="presOf" srcId="{5524948A-B866-4563-9B83-AE53A547F403}" destId="{F73543B2-2555-4237-A4F2-4F2FF8A0E404}" srcOrd="0" destOrd="0" presId="urn:microsoft.com/office/officeart/2005/8/layout/venn2"/>
    <dgm:cxn modelId="{CE3A8538-3A4A-4B6B-9753-A1F6209BD736}" srcId="{DB98FDC5-0620-463E-A628-D83F0C9BCD43}" destId="{5AD72702-CF44-4E88-9D76-85900FC0F47B}" srcOrd="2" destOrd="0" parTransId="{534B03FA-2D13-4C80-8FC3-33EB687D3143}" sibTransId="{F3EF70AE-9183-4903-A0F2-344355D20B23}"/>
    <dgm:cxn modelId="{40F27A6B-3AA3-478C-92CA-7A30D182F0C1}" type="presOf" srcId="{6ACDF806-1095-4E25-94E5-CC503E05F1C9}" destId="{DCAF4537-6E71-46DB-BF26-F15C40F981A6}" srcOrd="1" destOrd="0" presId="urn:microsoft.com/office/officeart/2005/8/layout/venn2"/>
    <dgm:cxn modelId="{A708E76D-9795-4C35-B3EE-C48A2B4CC67A}" srcId="{DB98FDC5-0620-463E-A628-D83F0C9BCD43}" destId="{6ACDF806-1095-4E25-94E5-CC503E05F1C9}" srcOrd="5" destOrd="0" parTransId="{9F208BF0-3787-4AD5-81F7-1EBD9F3426B9}" sibTransId="{C2885EEF-A048-4239-B0F2-C8160D8D0C39}"/>
    <dgm:cxn modelId="{C07B7F49-EDE2-494E-95F5-767DD66FA3FC}" type="presOf" srcId="{5AD72702-CF44-4E88-9D76-85900FC0F47B}" destId="{1030035E-7460-44B5-BBA2-770836097411}" srcOrd="0" destOrd="0" presId="urn:microsoft.com/office/officeart/2005/8/layout/venn2"/>
    <dgm:cxn modelId="{CBE0871F-5F49-4A36-94BC-27974D5A20BC}" type="presOf" srcId="{8076346B-FEC6-4D70-804F-CCCB13F7373B}" destId="{5BF46A3F-1D22-446D-A60F-995983EE1DB7}" srcOrd="0" destOrd="0" presId="urn:microsoft.com/office/officeart/2005/8/layout/venn2"/>
    <dgm:cxn modelId="{51D5C4A7-EAB5-4518-9918-800A4E608B26}" type="presOf" srcId="{DB98FDC5-0620-463E-A628-D83F0C9BCD43}" destId="{C9B7D515-7950-4806-8A81-FC24F80843AD}" srcOrd="0" destOrd="0" presId="urn:microsoft.com/office/officeart/2005/8/layout/venn2"/>
    <dgm:cxn modelId="{BA7660F3-EA69-46EE-ACD0-0EA4FEA8750D}" srcId="{DB98FDC5-0620-463E-A628-D83F0C9BCD43}" destId="{1851FA88-F87D-494C-B00C-BA337C2E8816}" srcOrd="3" destOrd="0" parTransId="{78C2999F-1118-4F9C-B2D7-AB6C15C6A3A0}" sibTransId="{E0046BA2-0798-45DF-A02C-36F2AE99ED33}"/>
    <dgm:cxn modelId="{64B5D25A-8959-4B96-9872-A5CD70CE17BD}" type="presOf" srcId="{1851FA88-F87D-494C-B00C-BA337C2E8816}" destId="{A79BBB11-6644-4AEA-A7E0-77A20DB2B61F}" srcOrd="0" destOrd="0" presId="urn:microsoft.com/office/officeart/2005/8/layout/venn2"/>
    <dgm:cxn modelId="{A777A02C-40F1-4EA5-ABE7-0B3C88027A8D}" type="presOf" srcId="{6ACDF806-1095-4E25-94E5-CC503E05F1C9}" destId="{B8303593-A4A1-4068-9ADC-0FE16603B4CC}" srcOrd="0" destOrd="0" presId="urn:microsoft.com/office/officeart/2005/8/layout/venn2"/>
    <dgm:cxn modelId="{E4C87881-86CA-41ED-A3B3-FF454B3FF3CE}" type="presOf" srcId="{1851FA88-F87D-494C-B00C-BA337C2E8816}" destId="{0ED15DF1-6625-418F-B2D1-559875AC8312}" srcOrd="1" destOrd="0" presId="urn:microsoft.com/office/officeart/2005/8/layout/venn2"/>
    <dgm:cxn modelId="{D00B3CAF-CA81-4742-8DEE-7614C5778F4B}" type="presOf" srcId="{FD01B3D2-5288-40E4-9D87-2D0F67FA7972}" destId="{B3CF88B9-2BCF-44FB-8E61-496AD87DC788}" srcOrd="0" destOrd="0" presId="urn:microsoft.com/office/officeart/2005/8/layout/venn2"/>
    <dgm:cxn modelId="{F987566B-BB6E-4CC6-8357-B4B8D347B8B9}" srcId="{DB98FDC5-0620-463E-A628-D83F0C9BCD43}" destId="{FD01B3D2-5288-40E4-9D87-2D0F67FA7972}" srcOrd="0" destOrd="0" parTransId="{C236BE17-911C-4FF6-B6AF-E3E9EB3D560F}" sibTransId="{A44BC1BB-5AF8-403A-A3F3-0AA2348B8B1F}"/>
    <dgm:cxn modelId="{B5A01316-726A-4A71-9FA1-F03D7E79D420}" srcId="{DB98FDC5-0620-463E-A628-D83F0C9BCD43}" destId="{8076346B-FEC6-4D70-804F-CCCB13F7373B}" srcOrd="4" destOrd="0" parTransId="{2F160762-34F4-4BC2-85DC-6F87613A5B06}" sibTransId="{4AA9CBBF-A9BF-4A07-8EEE-B3516336DC16}"/>
    <dgm:cxn modelId="{F66DD716-F403-4C09-A906-009725A64CE8}" type="presOf" srcId="{5AD72702-CF44-4E88-9D76-85900FC0F47B}" destId="{D9EBC7E1-D00C-4E79-B866-62FAFC6D5228}" srcOrd="1" destOrd="0" presId="urn:microsoft.com/office/officeart/2005/8/layout/venn2"/>
    <dgm:cxn modelId="{C9D73CDB-73F5-41EA-9251-31991411E64C}" srcId="{DB98FDC5-0620-463E-A628-D83F0C9BCD43}" destId="{5524948A-B866-4563-9B83-AE53A547F403}" srcOrd="1" destOrd="0" parTransId="{8EAC1E7D-A47B-4DC1-9FAA-9D60EC321DD8}" sibTransId="{78D3D830-5AA4-494E-8CDE-46A13EFCA60D}"/>
    <dgm:cxn modelId="{3361C81E-B7DD-4F58-9CFD-7069F36DD974}" type="presOf" srcId="{FD01B3D2-5288-40E4-9D87-2D0F67FA7972}" destId="{7BC6CC13-2DD8-41C3-B8F9-A1DF14AE1AF9}" srcOrd="1" destOrd="0" presId="urn:microsoft.com/office/officeart/2005/8/layout/venn2"/>
    <dgm:cxn modelId="{A9C9C2A0-3402-4F9F-8E4B-7032D74D23B4}" type="presOf" srcId="{5524948A-B866-4563-9B83-AE53A547F403}" destId="{63E6CD74-5FF2-4CC3-893E-4EE92B22EE0D}" srcOrd="1" destOrd="0" presId="urn:microsoft.com/office/officeart/2005/8/layout/venn2"/>
    <dgm:cxn modelId="{DB9D1CF9-A94F-4552-A03C-5C017E596C53}" type="presParOf" srcId="{C9B7D515-7950-4806-8A81-FC24F80843AD}" destId="{DDC031D8-F2E3-464F-9BC3-CC5818773E1B}" srcOrd="0" destOrd="0" presId="urn:microsoft.com/office/officeart/2005/8/layout/venn2"/>
    <dgm:cxn modelId="{764BAF67-1EC8-4DDE-A0A0-FE7349B0071C}" type="presParOf" srcId="{DDC031D8-F2E3-464F-9BC3-CC5818773E1B}" destId="{B3CF88B9-2BCF-44FB-8E61-496AD87DC788}" srcOrd="0" destOrd="0" presId="urn:microsoft.com/office/officeart/2005/8/layout/venn2"/>
    <dgm:cxn modelId="{020602AB-89B2-4894-A342-8A3222D4B309}" type="presParOf" srcId="{DDC031D8-F2E3-464F-9BC3-CC5818773E1B}" destId="{7BC6CC13-2DD8-41C3-B8F9-A1DF14AE1AF9}" srcOrd="1" destOrd="0" presId="urn:microsoft.com/office/officeart/2005/8/layout/venn2"/>
    <dgm:cxn modelId="{C5B6141D-AD28-4896-9F2B-149CBBA0B524}" type="presParOf" srcId="{C9B7D515-7950-4806-8A81-FC24F80843AD}" destId="{4A9E97D4-D962-4631-9EAD-C364504D3040}" srcOrd="1" destOrd="0" presId="urn:microsoft.com/office/officeart/2005/8/layout/venn2"/>
    <dgm:cxn modelId="{AE9B0195-1901-4096-9B7F-A0BEC29A2B99}" type="presParOf" srcId="{4A9E97D4-D962-4631-9EAD-C364504D3040}" destId="{F73543B2-2555-4237-A4F2-4F2FF8A0E404}" srcOrd="0" destOrd="0" presId="urn:microsoft.com/office/officeart/2005/8/layout/venn2"/>
    <dgm:cxn modelId="{5AA17E50-1BA5-4D4C-B594-A8FDBF57487B}" type="presParOf" srcId="{4A9E97D4-D962-4631-9EAD-C364504D3040}" destId="{63E6CD74-5FF2-4CC3-893E-4EE92B22EE0D}" srcOrd="1" destOrd="0" presId="urn:microsoft.com/office/officeart/2005/8/layout/venn2"/>
    <dgm:cxn modelId="{4C1ACFA1-2582-4148-AB62-0E8DC2F888DC}" type="presParOf" srcId="{C9B7D515-7950-4806-8A81-FC24F80843AD}" destId="{A2823560-8EBD-44B4-A18C-18F421CAA780}" srcOrd="2" destOrd="0" presId="urn:microsoft.com/office/officeart/2005/8/layout/venn2"/>
    <dgm:cxn modelId="{91210A80-0FE8-4BBD-B96D-FD4FD7A93A39}" type="presParOf" srcId="{A2823560-8EBD-44B4-A18C-18F421CAA780}" destId="{1030035E-7460-44B5-BBA2-770836097411}" srcOrd="0" destOrd="0" presId="urn:microsoft.com/office/officeart/2005/8/layout/venn2"/>
    <dgm:cxn modelId="{34BAFE9E-5034-45CB-BD21-0823DD86647A}" type="presParOf" srcId="{A2823560-8EBD-44B4-A18C-18F421CAA780}" destId="{D9EBC7E1-D00C-4E79-B866-62FAFC6D5228}" srcOrd="1" destOrd="0" presId="urn:microsoft.com/office/officeart/2005/8/layout/venn2"/>
    <dgm:cxn modelId="{867EB720-AFE6-4D1A-97AB-4E9A96D67CC5}" type="presParOf" srcId="{C9B7D515-7950-4806-8A81-FC24F80843AD}" destId="{689D53BE-CD4C-4F18-BC5F-47FC07ABE11A}" srcOrd="3" destOrd="0" presId="urn:microsoft.com/office/officeart/2005/8/layout/venn2"/>
    <dgm:cxn modelId="{07B35509-1179-4531-BBA3-84C123EB300D}" type="presParOf" srcId="{689D53BE-CD4C-4F18-BC5F-47FC07ABE11A}" destId="{A79BBB11-6644-4AEA-A7E0-77A20DB2B61F}" srcOrd="0" destOrd="0" presId="urn:microsoft.com/office/officeart/2005/8/layout/venn2"/>
    <dgm:cxn modelId="{BC1BD0D0-4354-4AD0-9443-9EF74B869012}" type="presParOf" srcId="{689D53BE-CD4C-4F18-BC5F-47FC07ABE11A}" destId="{0ED15DF1-6625-418F-B2D1-559875AC8312}" srcOrd="1" destOrd="0" presId="urn:microsoft.com/office/officeart/2005/8/layout/venn2"/>
    <dgm:cxn modelId="{A12C7B87-0666-4BE5-8080-520C62E1689A}" type="presParOf" srcId="{C9B7D515-7950-4806-8A81-FC24F80843AD}" destId="{C9D1E5CC-1A2A-46AD-AB4C-668DFCDDD0E7}" srcOrd="4" destOrd="0" presId="urn:microsoft.com/office/officeart/2005/8/layout/venn2"/>
    <dgm:cxn modelId="{2743ABD7-109B-46A0-A993-B3057AF1B9AB}" type="presParOf" srcId="{C9D1E5CC-1A2A-46AD-AB4C-668DFCDDD0E7}" destId="{5BF46A3F-1D22-446D-A60F-995983EE1DB7}" srcOrd="0" destOrd="0" presId="urn:microsoft.com/office/officeart/2005/8/layout/venn2"/>
    <dgm:cxn modelId="{70D1738F-B760-4743-8AB5-6AB948A80E2B}" type="presParOf" srcId="{C9D1E5CC-1A2A-46AD-AB4C-668DFCDDD0E7}" destId="{0708FB29-2471-44C0-91F7-8B923B701E51}" srcOrd="1" destOrd="0" presId="urn:microsoft.com/office/officeart/2005/8/layout/venn2"/>
    <dgm:cxn modelId="{1FB768FE-80B8-48B8-B171-748C4A64A3D3}" type="presParOf" srcId="{C9B7D515-7950-4806-8A81-FC24F80843AD}" destId="{C1788A41-02BB-4974-B42E-DE3E027D8F43}" srcOrd="5" destOrd="0" presId="urn:microsoft.com/office/officeart/2005/8/layout/venn2"/>
    <dgm:cxn modelId="{56CB4188-4289-4D94-BF5A-E3689D172A3E}" type="presParOf" srcId="{C1788A41-02BB-4974-B42E-DE3E027D8F43}" destId="{B8303593-A4A1-4068-9ADC-0FE16603B4CC}" srcOrd="0" destOrd="0" presId="urn:microsoft.com/office/officeart/2005/8/layout/venn2"/>
    <dgm:cxn modelId="{3E177638-867A-4C5C-9CB2-5E3B077DF708}" type="presParOf" srcId="{C1788A41-02BB-4974-B42E-DE3E027D8F43}" destId="{DCAF4537-6E71-46DB-BF26-F15C40F981A6}"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DC79D-F690-4855-9875-4C2C11F12C94}" type="doc">
      <dgm:prSet loTypeId="urn:microsoft.com/office/officeart/2005/8/layout/pyramid2#1" loCatId="list" qsTypeId="urn:microsoft.com/office/officeart/2005/8/quickstyle/simple1#1" qsCatId="simple" csTypeId="urn:microsoft.com/office/officeart/2005/8/colors/accent2_2#1" csCatId="accent2" phldr="1"/>
      <dgm:spPr/>
    </dgm:pt>
    <dgm:pt modelId="{EE296906-8A7B-4D4A-8549-CA38B6E1D303}">
      <dgm:prSet phldrT="[Metin]"/>
      <dgm:spPr/>
      <dgm:t>
        <a:bodyPr/>
        <a:lstStyle/>
        <a:p>
          <a:r>
            <a:rPr lang="tr-TR" dirty="0"/>
            <a:t>Güvenirlik</a:t>
          </a:r>
        </a:p>
      </dgm:t>
    </dgm:pt>
    <dgm:pt modelId="{60B168D5-598D-4B72-ACA3-B2CFA1116A51}" type="parTrans" cxnId="{8209D862-1C6A-4125-8209-58F2C2623E09}">
      <dgm:prSet/>
      <dgm:spPr/>
      <dgm:t>
        <a:bodyPr/>
        <a:lstStyle/>
        <a:p>
          <a:endParaRPr lang="tr-TR"/>
        </a:p>
      </dgm:t>
    </dgm:pt>
    <dgm:pt modelId="{77E48198-4A31-482F-BF59-1EEDCFB10654}" type="sibTrans" cxnId="{8209D862-1C6A-4125-8209-58F2C2623E09}">
      <dgm:prSet/>
      <dgm:spPr/>
      <dgm:t>
        <a:bodyPr/>
        <a:lstStyle/>
        <a:p>
          <a:endParaRPr lang="tr-TR"/>
        </a:p>
      </dgm:t>
    </dgm:pt>
    <dgm:pt modelId="{064FAB1E-1554-4044-AD71-A00037385693}">
      <dgm:prSet phldrT="[Metin]"/>
      <dgm:spPr/>
      <dgm:t>
        <a:bodyPr/>
        <a:lstStyle/>
        <a:p>
          <a:r>
            <a:rPr lang="tr-TR" dirty="0"/>
            <a:t>Geçerlik</a:t>
          </a:r>
        </a:p>
      </dgm:t>
    </dgm:pt>
    <dgm:pt modelId="{C8203AD1-9301-4250-9966-7222813F2739}" type="parTrans" cxnId="{E81389F4-7878-41ED-AEEE-E95600FB2465}">
      <dgm:prSet/>
      <dgm:spPr/>
      <dgm:t>
        <a:bodyPr/>
        <a:lstStyle/>
        <a:p>
          <a:endParaRPr lang="tr-TR"/>
        </a:p>
      </dgm:t>
    </dgm:pt>
    <dgm:pt modelId="{4CF9479D-393A-4C36-B7FF-8EA5CE4CE516}" type="sibTrans" cxnId="{E81389F4-7878-41ED-AEEE-E95600FB2465}">
      <dgm:prSet/>
      <dgm:spPr/>
      <dgm:t>
        <a:bodyPr/>
        <a:lstStyle/>
        <a:p>
          <a:endParaRPr lang="tr-TR"/>
        </a:p>
      </dgm:t>
    </dgm:pt>
    <dgm:pt modelId="{20DA9AB3-CB91-4F56-85F2-5A643904F72E}">
      <dgm:prSet phldrT="[Metin]"/>
      <dgm:spPr/>
      <dgm:t>
        <a:bodyPr/>
        <a:lstStyle/>
        <a:p>
          <a:r>
            <a:rPr lang="tr-TR" dirty="0"/>
            <a:t>Kullanışlılık </a:t>
          </a:r>
        </a:p>
      </dgm:t>
    </dgm:pt>
    <dgm:pt modelId="{EFA1763C-7C2B-489E-B179-AF5206A2FFB5}" type="parTrans" cxnId="{80A09362-C695-43A0-9FCB-250C1385A8BB}">
      <dgm:prSet/>
      <dgm:spPr/>
      <dgm:t>
        <a:bodyPr/>
        <a:lstStyle/>
        <a:p>
          <a:endParaRPr lang="tr-TR"/>
        </a:p>
      </dgm:t>
    </dgm:pt>
    <dgm:pt modelId="{2553136D-A599-40A9-882C-83CA36A82337}" type="sibTrans" cxnId="{80A09362-C695-43A0-9FCB-250C1385A8BB}">
      <dgm:prSet/>
      <dgm:spPr/>
      <dgm:t>
        <a:bodyPr/>
        <a:lstStyle/>
        <a:p>
          <a:endParaRPr lang="tr-TR"/>
        </a:p>
      </dgm:t>
    </dgm:pt>
    <dgm:pt modelId="{7FAA3633-65D5-4DAB-AEA0-394018D86697}" type="pres">
      <dgm:prSet presAssocID="{4C6DC79D-F690-4855-9875-4C2C11F12C94}" presName="compositeShape" presStyleCnt="0">
        <dgm:presLayoutVars>
          <dgm:dir/>
          <dgm:resizeHandles/>
        </dgm:presLayoutVars>
      </dgm:prSet>
      <dgm:spPr/>
    </dgm:pt>
    <dgm:pt modelId="{5AE8B063-0B70-436C-AFE3-BE899E1DB6CA}" type="pres">
      <dgm:prSet presAssocID="{4C6DC79D-F690-4855-9875-4C2C11F12C94}" presName="pyramid" presStyleLbl="node1" presStyleIdx="0" presStyleCnt="1"/>
      <dgm:spPr/>
    </dgm:pt>
    <dgm:pt modelId="{EB984C5D-C04C-4B9F-AB41-A069FB3FE7B1}" type="pres">
      <dgm:prSet presAssocID="{4C6DC79D-F690-4855-9875-4C2C11F12C94}" presName="theList" presStyleCnt="0"/>
      <dgm:spPr/>
    </dgm:pt>
    <dgm:pt modelId="{3FCB4044-91D9-4CEA-A651-1CCEB88290D7}" type="pres">
      <dgm:prSet presAssocID="{EE296906-8A7B-4D4A-8549-CA38B6E1D303}" presName="aNode" presStyleLbl="fgAcc1" presStyleIdx="0" presStyleCnt="3">
        <dgm:presLayoutVars>
          <dgm:bulletEnabled val="1"/>
        </dgm:presLayoutVars>
      </dgm:prSet>
      <dgm:spPr/>
      <dgm:t>
        <a:bodyPr/>
        <a:lstStyle/>
        <a:p>
          <a:endParaRPr lang="tr-TR"/>
        </a:p>
      </dgm:t>
    </dgm:pt>
    <dgm:pt modelId="{C76BB160-1986-431E-920D-FBFCDED00B86}" type="pres">
      <dgm:prSet presAssocID="{EE296906-8A7B-4D4A-8549-CA38B6E1D303}" presName="aSpace" presStyleCnt="0"/>
      <dgm:spPr/>
    </dgm:pt>
    <dgm:pt modelId="{A437A20D-62F6-46DE-B869-CF289B5A7719}" type="pres">
      <dgm:prSet presAssocID="{064FAB1E-1554-4044-AD71-A00037385693}" presName="aNode" presStyleLbl="fgAcc1" presStyleIdx="1" presStyleCnt="3">
        <dgm:presLayoutVars>
          <dgm:bulletEnabled val="1"/>
        </dgm:presLayoutVars>
      </dgm:prSet>
      <dgm:spPr/>
      <dgm:t>
        <a:bodyPr/>
        <a:lstStyle/>
        <a:p>
          <a:endParaRPr lang="tr-TR"/>
        </a:p>
      </dgm:t>
    </dgm:pt>
    <dgm:pt modelId="{FC8FBD64-9B11-4D51-B017-D75A35619C78}" type="pres">
      <dgm:prSet presAssocID="{064FAB1E-1554-4044-AD71-A00037385693}" presName="aSpace" presStyleCnt="0"/>
      <dgm:spPr/>
    </dgm:pt>
    <dgm:pt modelId="{A8FA1866-8D53-4C3D-98F6-A07502B4E11F}" type="pres">
      <dgm:prSet presAssocID="{20DA9AB3-CB91-4F56-85F2-5A643904F72E}" presName="aNode" presStyleLbl="fgAcc1" presStyleIdx="2" presStyleCnt="3">
        <dgm:presLayoutVars>
          <dgm:bulletEnabled val="1"/>
        </dgm:presLayoutVars>
      </dgm:prSet>
      <dgm:spPr/>
      <dgm:t>
        <a:bodyPr/>
        <a:lstStyle/>
        <a:p>
          <a:endParaRPr lang="tr-TR"/>
        </a:p>
      </dgm:t>
    </dgm:pt>
    <dgm:pt modelId="{EBED8B19-799D-459E-AD9D-2B7B25C492BE}" type="pres">
      <dgm:prSet presAssocID="{20DA9AB3-CB91-4F56-85F2-5A643904F72E}" presName="aSpace" presStyleCnt="0"/>
      <dgm:spPr/>
    </dgm:pt>
  </dgm:ptLst>
  <dgm:cxnLst>
    <dgm:cxn modelId="{E81389F4-7878-41ED-AEEE-E95600FB2465}" srcId="{4C6DC79D-F690-4855-9875-4C2C11F12C94}" destId="{064FAB1E-1554-4044-AD71-A00037385693}" srcOrd="1" destOrd="0" parTransId="{C8203AD1-9301-4250-9966-7222813F2739}" sibTransId="{4CF9479D-393A-4C36-B7FF-8EA5CE4CE516}"/>
    <dgm:cxn modelId="{80A09362-C695-43A0-9FCB-250C1385A8BB}" srcId="{4C6DC79D-F690-4855-9875-4C2C11F12C94}" destId="{20DA9AB3-CB91-4F56-85F2-5A643904F72E}" srcOrd="2" destOrd="0" parTransId="{EFA1763C-7C2B-489E-B179-AF5206A2FFB5}" sibTransId="{2553136D-A599-40A9-882C-83CA36A82337}"/>
    <dgm:cxn modelId="{8209D862-1C6A-4125-8209-58F2C2623E09}" srcId="{4C6DC79D-F690-4855-9875-4C2C11F12C94}" destId="{EE296906-8A7B-4D4A-8549-CA38B6E1D303}" srcOrd="0" destOrd="0" parTransId="{60B168D5-598D-4B72-ACA3-B2CFA1116A51}" sibTransId="{77E48198-4A31-482F-BF59-1EEDCFB10654}"/>
    <dgm:cxn modelId="{06697504-2F96-4F30-AC88-B24494F2BCA3}" type="presOf" srcId="{20DA9AB3-CB91-4F56-85F2-5A643904F72E}" destId="{A8FA1866-8D53-4C3D-98F6-A07502B4E11F}" srcOrd="0" destOrd="0" presId="urn:microsoft.com/office/officeart/2005/8/layout/pyramid2#1"/>
    <dgm:cxn modelId="{B7DFEFDA-399D-4497-80E0-E89431B1582B}" type="presOf" srcId="{EE296906-8A7B-4D4A-8549-CA38B6E1D303}" destId="{3FCB4044-91D9-4CEA-A651-1CCEB88290D7}" srcOrd="0" destOrd="0" presId="urn:microsoft.com/office/officeart/2005/8/layout/pyramid2#1"/>
    <dgm:cxn modelId="{7F41BB0D-22B1-4A20-8B98-D72652C1CC3B}" type="presOf" srcId="{4C6DC79D-F690-4855-9875-4C2C11F12C94}" destId="{7FAA3633-65D5-4DAB-AEA0-394018D86697}" srcOrd="0" destOrd="0" presId="urn:microsoft.com/office/officeart/2005/8/layout/pyramid2#1"/>
    <dgm:cxn modelId="{531E0BA7-13B6-4568-9F12-DD05D53B57A4}" type="presOf" srcId="{064FAB1E-1554-4044-AD71-A00037385693}" destId="{A437A20D-62F6-46DE-B869-CF289B5A7719}" srcOrd="0" destOrd="0" presId="urn:microsoft.com/office/officeart/2005/8/layout/pyramid2#1"/>
    <dgm:cxn modelId="{158057EB-6E56-4E42-AA0C-AAA67AF9B58D}" type="presParOf" srcId="{7FAA3633-65D5-4DAB-AEA0-394018D86697}" destId="{5AE8B063-0B70-436C-AFE3-BE899E1DB6CA}" srcOrd="0" destOrd="0" presId="urn:microsoft.com/office/officeart/2005/8/layout/pyramid2#1"/>
    <dgm:cxn modelId="{FC2A6E8F-61F2-4D93-95CB-7589E2ABBF60}" type="presParOf" srcId="{7FAA3633-65D5-4DAB-AEA0-394018D86697}" destId="{EB984C5D-C04C-4B9F-AB41-A069FB3FE7B1}" srcOrd="1" destOrd="0" presId="urn:microsoft.com/office/officeart/2005/8/layout/pyramid2#1"/>
    <dgm:cxn modelId="{5378786E-B687-4979-B0E7-0F03CB8B1207}" type="presParOf" srcId="{EB984C5D-C04C-4B9F-AB41-A069FB3FE7B1}" destId="{3FCB4044-91D9-4CEA-A651-1CCEB88290D7}" srcOrd="0" destOrd="0" presId="urn:microsoft.com/office/officeart/2005/8/layout/pyramid2#1"/>
    <dgm:cxn modelId="{A1474AAC-4C1C-48D3-8B4A-379FD7487346}" type="presParOf" srcId="{EB984C5D-C04C-4B9F-AB41-A069FB3FE7B1}" destId="{C76BB160-1986-431E-920D-FBFCDED00B86}" srcOrd="1" destOrd="0" presId="urn:microsoft.com/office/officeart/2005/8/layout/pyramid2#1"/>
    <dgm:cxn modelId="{363898C0-988B-4FD7-B3DA-CF23C5CD71B6}" type="presParOf" srcId="{EB984C5D-C04C-4B9F-AB41-A069FB3FE7B1}" destId="{A437A20D-62F6-46DE-B869-CF289B5A7719}" srcOrd="2" destOrd="0" presId="urn:microsoft.com/office/officeart/2005/8/layout/pyramid2#1"/>
    <dgm:cxn modelId="{97BB9F1C-E6FC-4B1B-B90C-0EDFD11DDF0E}" type="presParOf" srcId="{EB984C5D-C04C-4B9F-AB41-A069FB3FE7B1}" destId="{FC8FBD64-9B11-4D51-B017-D75A35619C78}" srcOrd="3" destOrd="0" presId="urn:microsoft.com/office/officeart/2005/8/layout/pyramid2#1"/>
    <dgm:cxn modelId="{EE371342-0C1E-4B50-BE9A-4A481CF464E1}" type="presParOf" srcId="{EB984C5D-C04C-4B9F-AB41-A069FB3FE7B1}" destId="{A8FA1866-8D53-4C3D-98F6-A07502B4E11F}" srcOrd="4" destOrd="0" presId="urn:microsoft.com/office/officeart/2005/8/layout/pyramid2#1"/>
    <dgm:cxn modelId="{343AC63A-A87F-4B55-8385-FDA799C1AF86}" type="presParOf" srcId="{EB984C5D-C04C-4B9F-AB41-A069FB3FE7B1}" destId="{EBED8B19-799D-459E-AD9D-2B7B25C492BE}" srcOrd="5"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F88B9-2BCF-44FB-8E61-496AD87DC788}">
      <dsp:nvSpPr>
        <dsp:cNvPr id="0" name=""/>
        <dsp:cNvSpPr/>
      </dsp:nvSpPr>
      <dsp:spPr>
        <a:xfrm>
          <a:off x="432048" y="0"/>
          <a:ext cx="5112568" cy="5112568"/>
        </a:xfrm>
        <a:prstGeom prst="ellipse">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smtClean="0">
              <a:latin typeface="Muli" charset="-94"/>
            </a:rPr>
            <a:t>Yaratıcılık</a:t>
          </a:r>
          <a:endParaRPr lang="tr-TR" sz="1000" b="1" kern="1200" dirty="0">
            <a:latin typeface="Muli" charset="-94"/>
          </a:endParaRPr>
        </a:p>
      </dsp:txBody>
      <dsp:txXfrm>
        <a:off x="2029725" y="255628"/>
        <a:ext cx="1917213" cy="511256"/>
      </dsp:txXfrm>
    </dsp:sp>
    <dsp:sp modelId="{F73543B2-2555-4237-A4F2-4F2FF8A0E404}">
      <dsp:nvSpPr>
        <dsp:cNvPr id="0" name=""/>
        <dsp:cNvSpPr/>
      </dsp:nvSpPr>
      <dsp:spPr>
        <a:xfrm>
          <a:off x="710672" y="766885"/>
          <a:ext cx="4345682" cy="4345682"/>
        </a:xfrm>
        <a:prstGeom prst="ellips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dirty="0" smtClean="0">
              <a:latin typeface="Muli" charset="-94"/>
            </a:rPr>
            <a:t>Değerlendirme</a:t>
          </a:r>
          <a:endParaRPr lang="tr-TR" sz="1000" b="1" kern="1200" dirty="0">
            <a:latin typeface="Muli" charset="-94"/>
          </a:endParaRPr>
        </a:p>
      </dsp:txBody>
      <dsp:txXfrm>
        <a:off x="1946476" y="1016761"/>
        <a:ext cx="1874075" cy="499753"/>
      </dsp:txXfrm>
    </dsp:sp>
    <dsp:sp modelId="{1030035E-7460-44B5-BBA2-770836097411}">
      <dsp:nvSpPr>
        <dsp:cNvPr id="0" name=""/>
        <dsp:cNvSpPr/>
      </dsp:nvSpPr>
      <dsp:spPr>
        <a:xfrm>
          <a:off x="1198933" y="1533770"/>
          <a:ext cx="3578797" cy="3578797"/>
        </a:xfrm>
        <a:prstGeom prst="ellipse">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smtClean="0">
              <a:latin typeface="Muli" charset="-94"/>
            </a:rPr>
            <a:t>Çözümleme</a:t>
          </a:r>
          <a:endParaRPr lang="tr-TR" sz="1000" b="1" kern="1200" dirty="0">
            <a:latin typeface="Muli" charset="-94"/>
          </a:endParaRPr>
        </a:p>
      </dsp:txBody>
      <dsp:txXfrm>
        <a:off x="2062318" y="1780707"/>
        <a:ext cx="1852027" cy="493874"/>
      </dsp:txXfrm>
    </dsp:sp>
    <dsp:sp modelId="{A79BBB11-6644-4AEA-A7E0-77A20DB2B61F}">
      <dsp:nvSpPr>
        <dsp:cNvPr id="0" name=""/>
        <dsp:cNvSpPr/>
      </dsp:nvSpPr>
      <dsp:spPr>
        <a:xfrm>
          <a:off x="1582375" y="2300655"/>
          <a:ext cx="2811912" cy="2811912"/>
        </a:xfrm>
        <a:prstGeom prst="ellips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smtClean="0">
              <a:latin typeface="Muli" charset="-94"/>
            </a:rPr>
            <a:t>Uygulama</a:t>
          </a:r>
          <a:endParaRPr lang="tr-TR" sz="1000" b="1" kern="1200" dirty="0">
            <a:latin typeface="Muli" charset="-94"/>
          </a:endParaRPr>
        </a:p>
      </dsp:txBody>
      <dsp:txXfrm>
        <a:off x="2229115" y="2553727"/>
        <a:ext cx="1518432" cy="506144"/>
      </dsp:txXfrm>
    </dsp:sp>
    <dsp:sp modelId="{5BF46A3F-1D22-446D-A60F-995983EE1DB7}">
      <dsp:nvSpPr>
        <dsp:cNvPr id="0" name=""/>
        <dsp:cNvSpPr/>
      </dsp:nvSpPr>
      <dsp:spPr>
        <a:xfrm>
          <a:off x="1965818" y="3067540"/>
          <a:ext cx="2045027" cy="2045027"/>
        </a:xfrm>
        <a:prstGeom prst="ellipse">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smtClean="0">
              <a:latin typeface="Muli" charset="-94"/>
            </a:rPr>
            <a:t>Kavrama</a:t>
          </a:r>
          <a:endParaRPr lang="tr-TR" sz="1000" b="1" kern="1200" dirty="0">
            <a:latin typeface="Muli" charset="-94"/>
          </a:endParaRPr>
        </a:p>
      </dsp:txBody>
      <dsp:txXfrm>
        <a:off x="2323698" y="3323169"/>
        <a:ext cx="1329267" cy="511256"/>
      </dsp:txXfrm>
    </dsp:sp>
    <dsp:sp modelId="{B8303593-A4A1-4068-9ADC-0FE16603B4CC}">
      <dsp:nvSpPr>
        <dsp:cNvPr id="0" name=""/>
        <dsp:cNvSpPr/>
      </dsp:nvSpPr>
      <dsp:spPr>
        <a:xfrm>
          <a:off x="2349261" y="3834426"/>
          <a:ext cx="1278142" cy="1278142"/>
        </a:xfrm>
        <a:prstGeom prst="ellipse">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b="1" kern="1200" smtClean="0">
              <a:latin typeface="Muli" charset="-94"/>
            </a:rPr>
            <a:t>Hatırlama</a:t>
          </a:r>
          <a:endParaRPr lang="tr-TR" sz="1000" b="1" kern="1200" dirty="0">
            <a:latin typeface="Muli" charset="-94"/>
          </a:endParaRPr>
        </a:p>
      </dsp:txBody>
      <dsp:txXfrm>
        <a:off x="2536440" y="4153961"/>
        <a:ext cx="903782" cy="639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8B063-0B70-436C-AFE3-BE899E1DB6CA}">
      <dsp:nvSpPr>
        <dsp:cNvPr id="0" name=""/>
        <dsp:cNvSpPr/>
      </dsp:nvSpPr>
      <dsp:spPr>
        <a:xfrm>
          <a:off x="1564639" y="0"/>
          <a:ext cx="4368800" cy="43688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B4044-91D9-4CEA-A651-1CCEB88290D7}">
      <dsp:nvSpPr>
        <dsp:cNvPr id="0" name=""/>
        <dsp:cNvSpPr/>
      </dsp:nvSpPr>
      <dsp:spPr>
        <a:xfrm>
          <a:off x="3749039" y="439226"/>
          <a:ext cx="2839720" cy="103417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Güvenirlik</a:t>
          </a:r>
        </a:p>
      </dsp:txBody>
      <dsp:txXfrm>
        <a:off x="3799523" y="489710"/>
        <a:ext cx="2738752" cy="933208"/>
      </dsp:txXfrm>
    </dsp:sp>
    <dsp:sp modelId="{A437A20D-62F6-46DE-B869-CF289B5A7719}">
      <dsp:nvSpPr>
        <dsp:cNvPr id="0" name=""/>
        <dsp:cNvSpPr/>
      </dsp:nvSpPr>
      <dsp:spPr>
        <a:xfrm>
          <a:off x="3749039" y="1602675"/>
          <a:ext cx="2839720" cy="103417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Geçerlik</a:t>
          </a:r>
        </a:p>
      </dsp:txBody>
      <dsp:txXfrm>
        <a:off x="3799523" y="1653159"/>
        <a:ext cx="2738752" cy="933208"/>
      </dsp:txXfrm>
    </dsp:sp>
    <dsp:sp modelId="{A8FA1866-8D53-4C3D-98F6-A07502B4E11F}">
      <dsp:nvSpPr>
        <dsp:cNvPr id="0" name=""/>
        <dsp:cNvSpPr/>
      </dsp:nvSpPr>
      <dsp:spPr>
        <a:xfrm>
          <a:off x="3749039" y="2766124"/>
          <a:ext cx="2839720" cy="103417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Kullanışlılık </a:t>
          </a:r>
        </a:p>
      </dsp:txBody>
      <dsp:txXfrm>
        <a:off x="3799523" y="2816608"/>
        <a:ext cx="2738752" cy="93320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8D883-FFC7-4980-A7FB-E8FC326B97CA}" type="datetimeFigureOut">
              <a:rPr lang="tr-TR" smtClean="0"/>
              <a:t>20.03.2024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7B83-B9A0-47C1-8E0D-39B7AED31780}" type="slidenum">
              <a:rPr lang="tr-TR" smtClean="0"/>
              <a:t>‹#›</a:t>
            </a:fld>
            <a:endParaRPr lang="tr-TR"/>
          </a:p>
        </p:txBody>
      </p:sp>
    </p:spTree>
    <p:extLst>
      <p:ext uri="{BB962C8B-B14F-4D97-AF65-F5344CB8AC3E}">
        <p14:creationId xmlns:p14="http://schemas.microsoft.com/office/powerpoint/2010/main" val="183762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776ee8e2b_0_3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776ee8e2b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5c3c2bed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5c3c2bed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tr-TR" dirty="0" smtClean="0"/>
              <a:t>Sunuya kısa bir genel bakış sağlayın.</a:t>
            </a:r>
            <a:r>
              <a:rPr lang="tr-TR" baseline="0" dirty="0" smtClean="0"/>
              <a:t> S</a:t>
            </a:r>
            <a:r>
              <a:rPr lang="tr-TR" dirty="0" smtClean="0"/>
              <a:t>Sununun ana odağını ve neden önemli olduğunu açıklayın.</a:t>
            </a:r>
          </a:p>
          <a:p>
            <a:pPr>
              <a:lnSpc>
                <a:spcPct val="80000"/>
              </a:lnSpc>
            </a:pPr>
            <a:r>
              <a:rPr lang="tr-TR" dirty="0" smtClean="0"/>
              <a:t>Her bir önemli konuyu tanıtın.</a:t>
            </a:r>
          </a:p>
          <a:p>
            <a:r>
              <a:rPr lang="tr-TR" dirty="0" smtClean="0"/>
              <a:t>Katılımcılara bir yol haritası sunmak için</a:t>
            </a:r>
            <a:r>
              <a:rPr lang="tr-TR" baseline="0" dirty="0" smtClean="0"/>
              <a:t> bu </a:t>
            </a:r>
            <a:r>
              <a:rPr lang="tr-TR" dirty="0" smtClean="0"/>
              <a:t>özellikle bir sonraki tartışılacak konuyu vurgulayarak bu Genel Bakış slaydını sunu boyunca yineleyin.</a:t>
            </a:r>
          </a:p>
        </p:txBody>
      </p:sp>
      <p:sp>
        <p:nvSpPr>
          <p:cNvPr id="4" name="Slide Number Placeholder 3"/>
          <p:cNvSpPr>
            <a:spLocks noGrp="1"/>
          </p:cNvSpPr>
          <p:nvPr>
            <p:ph type="sldNum" sz="quarter" idx="10"/>
          </p:nvPr>
        </p:nvSpPr>
        <p:spPr/>
        <p:txBody>
          <a:bodyPr/>
          <a:lstStyle/>
          <a:p>
            <a:fld id="{EC6EAC7D-5A89-47C2-8ABA-56C9C2DEF7A4}" type="slidenum">
              <a:rPr lang="tr-TR" smtClean="0"/>
              <a:t>19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hasCustomPrompt="1"/>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hasCustomPrompt="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B86FF076-8C80-4147-A673-887DE01E1327}" type="datetimeFigureOut">
              <a:rPr lang="tr-TR" smtClean="0"/>
              <a:t>20.03.2024</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C627684B-0D6E-4399-BA26-C042FF99CCFE}"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hasCustomPrompt="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86FF076-8C80-4147-A673-887DE01E1327}"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27684B-0D6E-4399-BA26-C042FF99CCF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hasCustomPrompt="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86FF076-8C80-4147-A673-887DE01E1327}"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27684B-0D6E-4399-BA26-C042FF99CCFE}"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1092200" y="1127467"/>
            <a:ext cx="10007600" cy="1272800"/>
          </a:xfrm>
          <a:prstGeom prst="rect">
            <a:avLst/>
          </a:prstGeom>
        </p:spPr>
        <p:txBody>
          <a:bodyPr spcFirstLastPara="1" wrap="square" lIns="121897" tIns="121897" rIns="121897" bIns="121897"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121897" tIns="121897" rIns="121897" bIns="121897" anchor="t" anchorCtr="0">
            <a:normAutofit/>
          </a:bodyPr>
          <a:lstStyle>
            <a:lvl1pPr marL="609600" lvl="0" indent="-414655">
              <a:spcBef>
                <a:spcPts val="0"/>
              </a:spcBef>
              <a:spcAft>
                <a:spcPts val="0"/>
              </a:spcAft>
              <a:buSzPts val="1300"/>
              <a:buChar char="●"/>
              <a:defRPr/>
            </a:lvl1pPr>
            <a:lvl2pPr marL="1219200" lvl="1" indent="-398145">
              <a:spcBef>
                <a:spcPts val="0"/>
              </a:spcBef>
              <a:spcAft>
                <a:spcPts val="0"/>
              </a:spcAft>
              <a:buSzPts val="1100"/>
              <a:buChar char="○"/>
              <a:defRPr/>
            </a:lvl2pPr>
            <a:lvl3pPr marL="1828800" lvl="2" indent="-398145">
              <a:spcBef>
                <a:spcPts val="0"/>
              </a:spcBef>
              <a:spcAft>
                <a:spcPts val="0"/>
              </a:spcAft>
              <a:buSzPts val="1100"/>
              <a:buChar char="■"/>
              <a:defRPr/>
            </a:lvl3pPr>
            <a:lvl4pPr marL="2438400" lvl="3" indent="-398145">
              <a:spcBef>
                <a:spcPts val="0"/>
              </a:spcBef>
              <a:spcAft>
                <a:spcPts val="0"/>
              </a:spcAft>
              <a:buSzPts val="1100"/>
              <a:buChar char="●"/>
              <a:defRPr/>
            </a:lvl4pPr>
            <a:lvl5pPr marL="3048000" lvl="4" indent="-398145">
              <a:spcBef>
                <a:spcPts val="0"/>
              </a:spcBef>
              <a:spcAft>
                <a:spcPts val="0"/>
              </a:spcAft>
              <a:buSzPts val="1100"/>
              <a:buChar char="○"/>
              <a:defRPr/>
            </a:lvl5pPr>
            <a:lvl6pPr marL="3657600" lvl="5" indent="-398145">
              <a:spcBef>
                <a:spcPts val="0"/>
              </a:spcBef>
              <a:spcAft>
                <a:spcPts val="0"/>
              </a:spcAft>
              <a:buSzPts val="1100"/>
              <a:buChar char="■"/>
              <a:defRPr/>
            </a:lvl6pPr>
            <a:lvl7pPr marL="4267200" lvl="6" indent="-398145">
              <a:spcBef>
                <a:spcPts val="0"/>
              </a:spcBef>
              <a:spcAft>
                <a:spcPts val="0"/>
              </a:spcAft>
              <a:buSzPts val="1100"/>
              <a:buChar char="●"/>
              <a:defRPr/>
            </a:lvl7pPr>
            <a:lvl8pPr marL="4876800" lvl="7" indent="-398145">
              <a:spcBef>
                <a:spcPts val="0"/>
              </a:spcBef>
              <a:spcAft>
                <a:spcPts val="0"/>
              </a:spcAft>
              <a:buSzPts val="1100"/>
              <a:buChar char="○"/>
              <a:defRPr/>
            </a:lvl8pPr>
            <a:lvl9pPr marL="5486400" lvl="8" indent="-398145">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 2 COLUMNS">
  <p:cSld name=" 2 COLUMNS">
    <p:spTree>
      <p:nvGrpSpPr>
        <p:cNvPr id="1" name="Shape 37"/>
        <p:cNvGrpSpPr/>
        <p:nvPr/>
      </p:nvGrpSpPr>
      <p:grpSpPr>
        <a:xfrm>
          <a:off x="0" y="0"/>
          <a:ext cx="0" cy="0"/>
          <a:chOff x="0" y="0"/>
          <a:chExt cx="0" cy="0"/>
        </a:xfrm>
      </p:grpSpPr>
      <p:sp>
        <p:nvSpPr>
          <p:cNvPr id="38" name="Google Shape;38;p6"/>
          <p:cNvSpPr txBox="1">
            <a:spLocks noGrp="1"/>
          </p:cNvSpPr>
          <p:nvPr>
            <p:ph type="subTitle" idx="1"/>
          </p:nvPr>
        </p:nvSpPr>
        <p:spPr>
          <a:xfrm>
            <a:off x="2261200" y="2533633"/>
            <a:ext cx="287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9" name="Google Shape;39;p6"/>
          <p:cNvSpPr txBox="1">
            <a:spLocks noGrp="1"/>
          </p:cNvSpPr>
          <p:nvPr>
            <p:ph type="ctrTitle"/>
          </p:nvPr>
        </p:nvSpPr>
        <p:spPr>
          <a:xfrm>
            <a:off x="2209200" y="1673133"/>
            <a:ext cx="29764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0" name="Google Shape;40;p6"/>
          <p:cNvSpPr txBox="1">
            <a:spLocks noGrp="1"/>
          </p:cNvSpPr>
          <p:nvPr>
            <p:ph type="subTitle" idx="2"/>
          </p:nvPr>
        </p:nvSpPr>
        <p:spPr>
          <a:xfrm>
            <a:off x="8229597" y="2533633"/>
            <a:ext cx="287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1" name="Google Shape;41;p6"/>
          <p:cNvSpPr txBox="1">
            <a:spLocks noGrp="1"/>
          </p:cNvSpPr>
          <p:nvPr>
            <p:ph type="ctrTitle" idx="3"/>
          </p:nvPr>
        </p:nvSpPr>
        <p:spPr>
          <a:xfrm>
            <a:off x="8229600" y="1684867"/>
            <a:ext cx="28724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Özel Yerleşim">
    <p:spTree>
      <p:nvGrpSpPr>
        <p:cNvPr id="1" name=""/>
        <p:cNvGrpSpPr/>
        <p:nvPr/>
      </p:nvGrpSpPr>
      <p:grpSpPr>
        <a:xfrm>
          <a:off x="0" y="0"/>
          <a:ext cx="0" cy="0"/>
          <a:chOff x="0" y="0"/>
          <a:chExt cx="0" cy="0"/>
        </a:xfrm>
      </p:grpSpPr>
      <p:sp>
        <p:nvSpPr>
          <p:cNvPr id="2" name="Rectangle 1"/>
          <p:cNvSpPr>
            <a:spLocks noGrp="1"/>
          </p:cNvSpPr>
          <p:nvPr>
            <p:ph type="title" hasCustomPrompt="1"/>
          </p:nvPr>
        </p:nvSpPr>
        <p:spPr>
          <a:xfrm>
            <a:off x="1775520" y="157480"/>
            <a:ext cx="9908480" cy="1341120"/>
          </a:xfrm>
        </p:spPr>
        <p:txBody>
          <a:bodyPr>
            <a:noAutofit/>
          </a:bodyPr>
          <a:lstStyle>
            <a:lvl1pPr>
              <a:defRPr sz="3600" b="1"/>
            </a:lvl1pPr>
          </a:lstStyle>
          <a:p>
            <a:pPr eaLnBrk="1" latinLnBrk="0" hangingPunct="1"/>
            <a:r>
              <a:rPr lang="tr-TR" dirty="0"/>
              <a:t>Asıl başlık stilini düzenlemek için tıklayın</a:t>
            </a:r>
            <a:endParaRPr dirty="0"/>
          </a:p>
        </p:txBody>
      </p:sp>
      <p:sp>
        <p:nvSpPr>
          <p:cNvPr id="3" name="Rectangle 2"/>
          <p:cNvSpPr>
            <a:spLocks noGrp="1"/>
          </p:cNvSpPr>
          <p:nvPr>
            <p:ph type="dt" sz="half" idx="10"/>
          </p:nvPr>
        </p:nvSpPr>
        <p:spPr/>
        <p:txBody>
          <a:bodyPr/>
          <a:lstStyle/>
          <a:p>
            <a:fld id="{386D761E-3F44-42B9-83DE-63292405DCD5}" type="datetime1">
              <a:rPr lang="tr-TR" smtClean="0"/>
              <a:t>20.03.2024</a:t>
            </a:fld>
            <a:endParaRPr kumimoji="0" lang="tr-TR"/>
          </a:p>
        </p:txBody>
      </p:sp>
      <p:sp>
        <p:nvSpPr>
          <p:cNvPr id="4" name="Rectangle 3"/>
          <p:cNvSpPr>
            <a:spLocks noGrp="1"/>
          </p:cNvSpPr>
          <p:nvPr>
            <p:ph type="ftr" sz="quarter" idx="11"/>
          </p:nvPr>
        </p:nvSpPr>
        <p:spPr/>
        <p:txBody>
          <a:bodyPr/>
          <a:lstStyle>
            <a:lvl1pPr algn="l">
              <a:defRPr/>
            </a:lvl1pPr>
          </a:lstStyle>
          <a:p>
            <a:r>
              <a:rPr lang="tr-TR"/>
              <a:t>Milli Eğitim Bakanlığı</a:t>
            </a:r>
            <a:endParaRPr lang="tr-TR" dirty="0"/>
          </a:p>
        </p:txBody>
      </p:sp>
      <p:sp>
        <p:nvSpPr>
          <p:cNvPr id="5" name="Rectangle 4"/>
          <p:cNvSpPr>
            <a:spLocks noGrp="1"/>
          </p:cNvSpPr>
          <p:nvPr>
            <p:ph type="sldNum" sz="quarter" idx="12"/>
          </p:nvPr>
        </p:nvSpPr>
        <p:spPr/>
        <p:txBody>
          <a:bodyPr/>
          <a:lstStyle/>
          <a:p>
            <a:pPr algn="ctr"/>
            <a:fld id="{8F82E0A0-C266-4798-8C8F-B9F91E9DA37E}" type="slidenum">
              <a:rPr kumimoji="0" lang="tr-TR" sz="1400" b="1">
                <a:solidFill>
                  <a:srgbClr val="FFFFFF"/>
                </a:solidFill>
              </a:rPr>
              <a:t>‹#›</a:t>
            </a:fld>
            <a:endParaRPr kumimoji="0" lang="tr-TR"/>
          </a:p>
        </p:txBody>
      </p:sp>
      <p:sp>
        <p:nvSpPr>
          <p:cNvPr id="7" name="Rectangle 6"/>
          <p:cNvSpPr>
            <a:spLocks noGrp="1"/>
          </p:cNvSpPr>
          <p:nvPr>
            <p:ph sz="quarter" idx="13" hasCustomPrompt="1"/>
          </p:nvPr>
        </p:nvSpPr>
        <p:spPr>
          <a:xfrm>
            <a:off x="812800" y="1803400"/>
            <a:ext cx="10871200" cy="4368800"/>
          </a:xfrm>
        </p:spPr>
        <p:txBody>
          <a:bodyPr/>
          <a:lstStyle>
            <a:lvl1pPr>
              <a:defRPr sz="2800"/>
            </a:lvl1pPr>
          </a:lstStyle>
          <a:p>
            <a:pPr lvl="0" eaLnBrk="1" latinLnBrk="0" hangingPunct="1"/>
            <a:r>
              <a:rPr lang="tr-TR" dirty="0"/>
              <a:t>Asıl metin stillerini düzenle</a:t>
            </a:r>
          </a:p>
          <a:p>
            <a:pPr lvl="1" eaLnBrk="1" latinLnBrk="0" hangingPunct="1"/>
            <a:r>
              <a:rPr lang="tr-TR" dirty="0"/>
              <a:t>İkinci düzey</a:t>
            </a:r>
          </a:p>
          <a:p>
            <a:pPr lvl="2" eaLnBrk="1" latinLnBrk="0" hangingPunct="1"/>
            <a:r>
              <a:rPr lang="tr-TR" dirty="0"/>
              <a:t>Üçüncü düzey</a:t>
            </a:r>
          </a:p>
          <a:p>
            <a:pPr lvl="3" eaLnBrk="1" latinLnBrk="0" hangingPunct="1"/>
            <a:r>
              <a:rPr lang="tr-TR" dirty="0"/>
              <a:t>Dördüncü düzey</a:t>
            </a:r>
          </a:p>
          <a:p>
            <a:pPr lvl="4" eaLnBrk="1" latinLnBrk="0" hangingPunct="1"/>
            <a:r>
              <a:rPr lang="tr-TR" dirty="0"/>
              <a:t>Beşinci düzey</a:t>
            </a:r>
            <a:endParaRPr dirty="0"/>
          </a:p>
        </p:txBody>
      </p:sp>
      <p:pic>
        <p:nvPicPr>
          <p:cNvPr id="1026" name="Picture 2" descr="C:\Users\Meb\Desktop\logo m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339" y="69744"/>
            <a:ext cx="1368000" cy="136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hasCustomPrompt="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B86FF076-8C80-4147-A673-887DE01E1327}" type="datetimeFigureOut">
              <a:rPr lang="tr-TR" smtClean="0"/>
              <a:t>20.03.2024</a:t>
            </a:fld>
            <a:endParaRPr lang="tr-TR"/>
          </a:p>
        </p:txBody>
      </p:sp>
      <p:sp>
        <p:nvSpPr>
          <p:cNvPr id="9" name="Slayt Numarası Yer Tutucusu 8"/>
          <p:cNvSpPr>
            <a:spLocks noGrp="1"/>
          </p:cNvSpPr>
          <p:nvPr>
            <p:ph type="sldNum" sz="quarter" idx="15"/>
          </p:nvPr>
        </p:nvSpPr>
        <p:spPr/>
        <p:txBody>
          <a:bodyPr rtlCol="0"/>
          <a:lstStyle/>
          <a:p>
            <a:fld id="{C627684B-0D6E-4399-BA26-C042FF99CCFE}"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hasCustomPrompt="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B86FF076-8C80-4147-A673-887DE01E1327}" type="datetimeFigureOut">
              <a:rPr lang="tr-TR" smtClean="0"/>
              <a:t>20.03.2024</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787488" y="4928702"/>
            <a:ext cx="812800" cy="517524"/>
          </a:xfrm>
        </p:spPr>
        <p:txBody>
          <a:bodyPr/>
          <a:lstStyle/>
          <a:p>
            <a:fld id="{C627684B-0D6E-4399-BA26-C042FF99CCF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B86FF076-8C80-4147-A673-887DE01E1327}" type="datetimeFigureOut">
              <a:rPr lang="tr-TR" smtClean="0"/>
              <a:t>20.03.2024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27684B-0D6E-4399-BA26-C042FF99CCFE}" type="slidenum">
              <a:rPr lang="tr-TR" smtClean="0"/>
              <a:t>‹#›</a:t>
            </a:fld>
            <a:endParaRPr lang="tr-TR"/>
          </a:p>
        </p:txBody>
      </p:sp>
      <p:sp>
        <p:nvSpPr>
          <p:cNvPr id="9" name="İçerik Yer Tutucusu 8"/>
          <p:cNvSpPr>
            <a:spLocks noGrp="1"/>
          </p:cNvSpPr>
          <p:nvPr>
            <p:ph sz="quarter" idx="1" hasCustomPrompt="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hasCustomPrompt="1"/>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B86FF076-8C80-4147-A673-887DE01E1327}" type="datetimeFigureOut">
              <a:rPr lang="tr-TR" smtClean="0"/>
              <a:t>20.03.2024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27684B-0D6E-4399-BA26-C042FF99CCFE}" type="slidenum">
              <a:rPr lang="tr-TR" smtClean="0"/>
              <a:t>‹#›</a:t>
            </a:fld>
            <a:endParaRPr lang="tr-TR"/>
          </a:p>
        </p:txBody>
      </p:sp>
      <p:sp>
        <p:nvSpPr>
          <p:cNvPr id="11" name="İçerik Yer Tutucusu 10"/>
          <p:cNvSpPr>
            <a:spLocks noGrp="1"/>
          </p:cNvSpPr>
          <p:nvPr>
            <p:ph sz="quarter" idx="2" hasCustomPrompt="1"/>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hasCustomPrompt="1"/>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hasCustomPrompt="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hasCustomPrompt="1"/>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B86FF076-8C80-4147-A673-887DE01E1327}" type="datetimeFigureOut">
              <a:rPr lang="tr-TR" smtClean="0"/>
              <a:t>20.03.2024</a:t>
            </a:fld>
            <a:endParaRPr lang="tr-TR"/>
          </a:p>
        </p:txBody>
      </p:sp>
      <p:sp>
        <p:nvSpPr>
          <p:cNvPr id="7" name="Slayt Numarası Yer Tutucusu 6"/>
          <p:cNvSpPr>
            <a:spLocks noGrp="1"/>
          </p:cNvSpPr>
          <p:nvPr>
            <p:ph type="sldNum" sz="quarter" idx="11"/>
          </p:nvPr>
        </p:nvSpPr>
        <p:spPr/>
        <p:txBody>
          <a:bodyPr rtlCol="0"/>
          <a:lstStyle/>
          <a:p>
            <a:fld id="{C627684B-0D6E-4399-BA26-C042FF99CCFE}"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6FF076-8C80-4147-A673-887DE01E1327}" type="datetimeFigureOut">
              <a:rPr lang="tr-TR" smtClean="0"/>
              <a:t>20.03.2024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27684B-0D6E-4399-BA26-C042FF99CCF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hasCustomPrompt="1"/>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hasCustomPrompt="1"/>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hasCustomPrompt="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B86FF076-8C80-4147-A673-887DE01E1327}" type="datetimeFigureOut">
              <a:rPr lang="tr-TR" smtClean="0"/>
              <a:t>20.03.2024</a:t>
            </a:fld>
            <a:endParaRPr lang="tr-TR"/>
          </a:p>
        </p:txBody>
      </p:sp>
      <p:sp>
        <p:nvSpPr>
          <p:cNvPr id="22" name="Slayt Numarası Yer Tutucusu 21"/>
          <p:cNvSpPr>
            <a:spLocks noGrp="1"/>
          </p:cNvSpPr>
          <p:nvPr>
            <p:ph type="sldNum" sz="quarter" idx="15"/>
          </p:nvPr>
        </p:nvSpPr>
        <p:spPr/>
        <p:txBody>
          <a:bodyPr rtlCol="0"/>
          <a:lstStyle/>
          <a:p>
            <a:fld id="{C627684B-0D6E-4399-BA26-C042FF99CCFE}"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hasCustomPrompt="1"/>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hasCustomPrompt="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hasCustomPrompt="1"/>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B86FF076-8C80-4147-A673-887DE01E1327}" type="datetimeFigureOut">
              <a:rPr lang="tr-TR" smtClean="0"/>
              <a:t>20.03.2024</a:t>
            </a:fld>
            <a:endParaRPr lang="tr-TR"/>
          </a:p>
        </p:txBody>
      </p:sp>
      <p:sp>
        <p:nvSpPr>
          <p:cNvPr id="18" name="Slayt Numarası Yer Tutucusu 17"/>
          <p:cNvSpPr>
            <a:spLocks noGrp="1"/>
          </p:cNvSpPr>
          <p:nvPr>
            <p:ph type="sldNum" sz="quarter" idx="11"/>
          </p:nvPr>
        </p:nvSpPr>
        <p:spPr/>
        <p:txBody>
          <a:bodyPr rtlCol="0"/>
          <a:lstStyle/>
          <a:p>
            <a:fld id="{C627684B-0D6E-4399-BA26-C042FF99CCFE}"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B86FF076-8C80-4147-A673-887DE01E1327}" type="datetimeFigureOut">
              <a:rPr lang="tr-TR" smtClean="0"/>
              <a:t>20.03.2024</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C627684B-0D6E-4399-BA26-C042FF99CCF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73910" y="2366010"/>
            <a:ext cx="9443720" cy="4680585"/>
          </a:xfrm>
          <a:prstGeom prst="rect">
            <a:avLst/>
          </a:prstGeom>
        </p:spPr>
        <p:txBody>
          <a:bodyPr wrap="square">
            <a:noAutofit/>
          </a:bodyPr>
          <a:lstStyle/>
          <a:p>
            <a:pPr algn="ctr"/>
            <a:endParaRPr lang="tr-TR" sz="4000" b="1" dirty="0" smtClean="0">
              <a:solidFill>
                <a:srgbClr val="002060"/>
              </a:solidFill>
              <a:latin typeface="Arial" panose="020B0604020202020204" pitchFamily="34" charset="0"/>
              <a:cs typeface="Arial" panose="020B0604020202020204" pitchFamily="34" charset="0"/>
              <a:sym typeface="+mn-ea"/>
            </a:endParaRPr>
          </a:p>
          <a:p>
            <a:pPr algn="ctr"/>
            <a:endParaRPr lang="tr-TR" sz="4000" b="1" dirty="0" smtClean="0">
              <a:solidFill>
                <a:srgbClr val="002060"/>
              </a:solidFill>
              <a:latin typeface="Arial" panose="020B0604020202020204" pitchFamily="34" charset="0"/>
              <a:cs typeface="Arial" panose="020B0604020202020204" pitchFamily="34" charset="0"/>
              <a:sym typeface="+mn-ea"/>
            </a:endParaRPr>
          </a:p>
          <a:p>
            <a:pPr algn="ctr"/>
            <a:endParaRPr lang="tr-TR" sz="4000" b="1" dirty="0" smtClean="0">
              <a:solidFill>
                <a:srgbClr val="002060"/>
              </a:solidFill>
              <a:latin typeface="Arial" panose="020B0604020202020204" pitchFamily="34" charset="0"/>
              <a:cs typeface="Arial" panose="020B0604020202020204" pitchFamily="34" charset="0"/>
              <a:sym typeface="+mn-ea"/>
            </a:endParaRPr>
          </a:p>
          <a:p>
            <a:pPr algn="ctr"/>
            <a:r>
              <a:rPr lang="tr-TR" sz="4000" b="1" dirty="0" smtClean="0">
                <a:solidFill>
                  <a:srgbClr val="002060"/>
                </a:solidFill>
                <a:latin typeface="Arial" panose="020B0604020202020204" pitchFamily="34" charset="0"/>
                <a:cs typeface="Arial" panose="020B0604020202020204" pitchFamily="34" charset="0"/>
                <a:sym typeface="+mn-ea"/>
              </a:rPr>
              <a:t>NİLGÜN MISIR</a:t>
            </a:r>
            <a:endParaRPr lang="tr-TR" sz="4000" b="1" dirty="0" smtClean="0">
              <a:solidFill>
                <a:srgbClr val="002060"/>
              </a:solidFill>
              <a:latin typeface="Arial" panose="020B0604020202020204" pitchFamily="34" charset="0"/>
              <a:cs typeface="Arial" panose="020B0604020202020204" pitchFamily="34" charset="0"/>
            </a:endParaRPr>
          </a:p>
          <a:p>
            <a:pPr algn="ctr"/>
            <a:r>
              <a:rPr lang="tr-TR" sz="4000" b="1" dirty="0" smtClean="0">
                <a:solidFill>
                  <a:srgbClr val="002060"/>
                </a:solidFill>
                <a:latin typeface="Arial" panose="020B0604020202020204" pitchFamily="34" charset="0"/>
                <a:cs typeface="Arial" panose="020B0604020202020204" pitchFamily="34" charset="0"/>
                <a:sym typeface="+mn-ea"/>
              </a:rPr>
              <a:t>Ölçme Değerlendirme Uzmanı</a:t>
            </a:r>
            <a:endParaRPr lang="tr-TR" sz="4000" b="1" dirty="0" smtClean="0">
              <a:solidFill>
                <a:srgbClr val="002060"/>
              </a:solidFill>
              <a:latin typeface="Arial" panose="020B0604020202020204" pitchFamily="34" charset="0"/>
              <a:cs typeface="Arial" panose="020B0604020202020204" pitchFamily="34" charset="0"/>
            </a:endParaRPr>
          </a:p>
          <a:p>
            <a:pPr algn="ctr"/>
            <a:endParaRPr lang="tr-TR" sz="4000" b="1" dirty="0" smtClean="0">
              <a:solidFill>
                <a:srgbClr val="002060"/>
              </a:solidFill>
              <a:latin typeface="Arial" panose="020B0604020202020204" pitchFamily="34" charset="0"/>
              <a:cs typeface="Arial" panose="020B0604020202020204" pitchFamily="34" charset="0"/>
            </a:endParaRPr>
          </a:p>
          <a:p>
            <a:pPr algn="ctr"/>
            <a:r>
              <a:rPr lang="tr-TR" sz="4000" b="1" dirty="0" smtClean="0">
                <a:solidFill>
                  <a:srgbClr val="002060"/>
                </a:solidFill>
                <a:latin typeface="Arial" panose="020B0604020202020204" pitchFamily="34" charset="0"/>
                <a:cs typeface="Arial" panose="020B0604020202020204" pitchFamily="34" charset="0"/>
                <a:sym typeface="+mn-ea"/>
              </a:rPr>
              <a:t>Trabzon, 2024</a:t>
            </a:r>
            <a:endParaRPr lang="tr-TR" sz="4000"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3088005" y="1075690"/>
            <a:ext cx="8136890" cy="1913890"/>
          </a:xfrm>
        </p:spPr>
        <p:txBody>
          <a:bodyPr>
            <a:noAutofit/>
          </a:bodyPr>
          <a:lstStyle/>
          <a:p>
            <a:pPr algn="ctr"/>
            <a:r>
              <a:rPr lang="tr-TR" sz="4400" b="1" dirty="0" smtClean="0">
                <a:solidFill>
                  <a:schemeClr val="accent5">
                    <a:lumMod val="20000"/>
                    <a:lumOff val="80000"/>
                  </a:schemeClr>
                </a:solidFill>
              </a:rPr>
              <a:t>TRABZON ÖLÇME DEĞERLENDİRME MERKEZİ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653144" y="1299875"/>
            <a:ext cx="10394707" cy="3311189"/>
          </a:xfrm>
        </p:spPr>
        <p:txBody>
          <a:bodyPr>
            <a:normAutofit/>
          </a:bodyPr>
          <a:lstStyle/>
          <a:p>
            <a:r>
              <a:rPr lang="tr-TR" cap="none" dirty="0" smtClean="0">
                <a:latin typeface="Arial" panose="020B0604020202020204" pitchFamily="34" charset="0"/>
                <a:cs typeface="Arial" panose="020B0604020202020204" pitchFamily="34" charset="0"/>
              </a:rPr>
              <a:t>Ülke, il ve ilçe geneli yapılacak ortak yazılı sınavlar hariç okullar tarafından yapılacak tüm sınavlar açık uçlu veya </a:t>
            </a:r>
            <a:r>
              <a:rPr lang="tr-TR" u="sng" cap="none" dirty="0" smtClean="0">
                <a:latin typeface="Arial" panose="020B0604020202020204" pitchFamily="34" charset="0"/>
                <a:cs typeface="Arial" panose="020B0604020202020204" pitchFamily="34" charset="0"/>
              </a:rPr>
              <a:t>açık uçlu ve kısa cevaplı </a:t>
            </a:r>
            <a:r>
              <a:rPr lang="tr-TR" cap="none" dirty="0" smtClean="0">
                <a:latin typeface="Arial" panose="020B0604020202020204" pitchFamily="34" charset="0"/>
                <a:cs typeface="Arial" panose="020B0604020202020204" pitchFamily="34" charset="0"/>
              </a:rPr>
              <a:t>sorulardan oluşan yazılı yoklama şeklinde yapılır.</a:t>
            </a:r>
          </a:p>
          <a:p>
            <a:endParaRPr lang="tr-TR" dirty="0"/>
          </a:p>
          <a:p>
            <a:endParaRPr lang="tr-TR" cap="none" dirty="0" smtClean="0">
              <a:solidFill>
                <a:srgbClr val="00B050"/>
              </a:solidFill>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685801" y="685800"/>
            <a:ext cx="10396882" cy="1151965"/>
          </a:xfrm>
        </p:spPr>
        <p:txBody>
          <a:bodyPr>
            <a:normAutofit fontScale="90000"/>
          </a:bodyPr>
          <a:lstStyle/>
          <a:p>
            <a:pPr algn="ctr"/>
            <a:r>
              <a:rPr lang="tr-TR" sz="1800" b="1" dirty="0" smtClean="0"/>
              <a:t>ÜÇÜNCÜ BÖLÜM</a:t>
            </a:r>
            <a:br>
              <a:rPr lang="tr-TR" sz="1800" b="1" dirty="0" smtClean="0"/>
            </a:br>
            <a:r>
              <a:rPr lang="tr-TR" sz="2400" b="1" dirty="0" smtClean="0"/>
              <a:t>Sınav Uygulama Esasları ile Ulusal ve Uluslararası İzleme Araştırmaları</a:t>
            </a:r>
            <a:br>
              <a:rPr lang="tr-TR" sz="2400" b="1" dirty="0" smtClean="0"/>
            </a:br>
            <a:r>
              <a:rPr lang="tr-TR" sz="2400" dirty="0">
                <a:latin typeface="Arial" panose="020B0604020202020204" pitchFamily="34" charset="0"/>
                <a:cs typeface="Arial" panose="020B0604020202020204" pitchFamily="34" charset="0"/>
              </a:rPr>
              <a:t>Yazılı ve uygulamalı </a:t>
            </a:r>
            <a:r>
              <a:rPr lang="tr-TR" sz="2400" dirty="0" smtClean="0">
                <a:latin typeface="Arial" panose="020B0604020202020204" pitchFamily="34" charset="0"/>
                <a:cs typeface="Arial" panose="020B0604020202020204" pitchFamily="34" charset="0"/>
              </a:rPr>
              <a:t>sınavlar</a:t>
            </a:r>
            <a:endParaRPr lang="tr-TR" sz="1800"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7913" r="-4264" b="20816"/>
          <a:stretch>
            <a:fillRect/>
          </a:stretch>
        </p:blipFill>
        <p:spPr bwMode="auto">
          <a:xfrm>
            <a:off x="1624330" y="2637790"/>
            <a:ext cx="8519160" cy="364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Yönetmelik;</a:t>
            </a:r>
            <a:endParaRPr lang="tr-TR" dirty="0"/>
          </a:p>
        </p:txBody>
      </p:sp>
      <p:sp>
        <p:nvSpPr>
          <p:cNvPr id="3" name="İçerik Yer Tutucusu 2"/>
          <p:cNvSpPr>
            <a:spLocks noGrp="1"/>
          </p:cNvSpPr>
          <p:nvPr>
            <p:ph sz="quarter" idx="1"/>
          </p:nvPr>
        </p:nvSpPr>
        <p:spPr>
          <a:xfrm>
            <a:off x="634093" y="1322614"/>
            <a:ext cx="9956800" cy="4873752"/>
          </a:xfrm>
        </p:spPr>
        <p:txBody>
          <a:bodyPr>
            <a:normAutofit/>
          </a:bodyPr>
          <a:lstStyle/>
          <a:p>
            <a:pPr marL="0" indent="0">
              <a:buNone/>
            </a:pPr>
            <a:r>
              <a:rPr lang="tr-TR" sz="3600" b="1" dirty="0" smtClean="0">
                <a:solidFill>
                  <a:srgbClr val="FF0000"/>
                </a:solidFill>
              </a:rPr>
              <a:t>………..kendi cevabının oluşturma!!!</a:t>
            </a:r>
          </a:p>
          <a:p>
            <a:pPr marL="0" indent="0" algn="ctr">
              <a:buNone/>
            </a:pPr>
            <a:endParaRPr lang="tr-TR" sz="2800" dirty="0" smtClean="0">
              <a:solidFill>
                <a:schemeClr val="tx1">
                  <a:lumMod val="95000"/>
                  <a:lumOff val="5000"/>
                </a:schemeClr>
              </a:solidFill>
            </a:endParaRPr>
          </a:p>
          <a:p>
            <a:pPr marL="0" indent="0" algn="ctr">
              <a:buNone/>
            </a:pPr>
            <a:r>
              <a:rPr lang="tr-TR" sz="2800" dirty="0" smtClean="0">
                <a:solidFill>
                  <a:schemeClr val="tx1">
                    <a:lumMod val="95000"/>
                    <a:lumOff val="5000"/>
                  </a:schemeClr>
                </a:solidFill>
              </a:rPr>
              <a:t>Bir kelime</a:t>
            </a:r>
          </a:p>
          <a:p>
            <a:pPr marL="0" indent="0" algn="ctr">
              <a:buNone/>
            </a:pPr>
            <a:r>
              <a:rPr lang="tr-TR" sz="2800" dirty="0" smtClean="0">
                <a:solidFill>
                  <a:schemeClr val="tx1">
                    <a:lumMod val="95000"/>
                    <a:lumOff val="5000"/>
                  </a:schemeClr>
                </a:solidFill>
              </a:rPr>
              <a:t>Bir şekil</a:t>
            </a:r>
          </a:p>
          <a:p>
            <a:pPr marL="0" indent="0" algn="ctr">
              <a:buNone/>
            </a:pPr>
            <a:r>
              <a:rPr lang="tr-TR" sz="2800" dirty="0" smtClean="0">
                <a:solidFill>
                  <a:schemeClr val="tx1">
                    <a:lumMod val="95000"/>
                    <a:lumOff val="5000"/>
                  </a:schemeClr>
                </a:solidFill>
              </a:rPr>
              <a:t>Bir cümle</a:t>
            </a:r>
          </a:p>
          <a:p>
            <a:pPr marL="0" indent="0" algn="ctr">
              <a:buNone/>
            </a:pPr>
            <a:r>
              <a:rPr lang="tr-TR" sz="2800" dirty="0" smtClean="0">
                <a:solidFill>
                  <a:schemeClr val="tx1">
                    <a:lumMod val="95000"/>
                    <a:lumOff val="5000"/>
                  </a:schemeClr>
                </a:solidFill>
              </a:rPr>
              <a:t>Bir liste</a:t>
            </a:r>
          </a:p>
          <a:p>
            <a:pPr marL="0" indent="0" algn="ctr">
              <a:buNone/>
            </a:pPr>
            <a:r>
              <a:rPr lang="tr-TR" sz="2800" dirty="0" smtClean="0">
                <a:solidFill>
                  <a:schemeClr val="tx1">
                    <a:lumMod val="95000"/>
                    <a:lumOff val="5000"/>
                  </a:schemeClr>
                </a:solidFill>
              </a:rPr>
              <a:t>Bir paragraf</a:t>
            </a:r>
          </a:p>
          <a:p>
            <a:pPr marL="0" indent="0" algn="ctr">
              <a:buNone/>
            </a:pPr>
            <a:r>
              <a:rPr lang="tr-TR" sz="2800" dirty="0" smtClean="0">
                <a:solidFill>
                  <a:schemeClr val="tx1">
                    <a:lumMod val="95000"/>
                    <a:lumOff val="5000"/>
                  </a:schemeClr>
                </a:solidFill>
              </a:rPr>
              <a:t>Bir konuşma metni……</a:t>
            </a:r>
            <a:endParaRPr lang="tr-TR" sz="2800" dirty="0">
              <a:solidFill>
                <a:schemeClr val="tx1">
                  <a:lumMod val="95000"/>
                  <a:lumOff val="5000"/>
                </a:schemeClr>
              </a:solidFill>
            </a:endParaRPr>
          </a:p>
        </p:txBody>
      </p:sp>
    </p:spTree>
    <p:extLst>
      <p:ext uri="{BB962C8B-B14F-4D97-AF65-F5344CB8AC3E}">
        <p14:creationId xmlns:p14="http://schemas.microsoft.com/office/powerpoint/2010/main" val="244414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49085" y="361596"/>
            <a:ext cx="10394707" cy="3311189"/>
          </a:xfrm>
        </p:spPr>
        <p:txBody>
          <a:bodyPr/>
          <a:lstStyle/>
          <a:p>
            <a:pPr marL="0" indent="0">
              <a:buNone/>
            </a:pPr>
            <a:r>
              <a:rPr lang="tr-TR" sz="3600" cap="none" dirty="0" smtClean="0">
                <a:solidFill>
                  <a:srgbClr val="00B050"/>
                </a:solidFill>
                <a:latin typeface="Arial" panose="020B0604020202020204" pitchFamily="34" charset="0"/>
                <a:cs typeface="Arial" panose="020B0604020202020204" pitchFamily="34" charset="0"/>
              </a:rPr>
              <a:t>AÇIK UÇLU MADDENİN ESAS AMACI</a:t>
            </a:r>
            <a:endParaRPr lang="tr-TR"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1382395"/>
            <a:ext cx="6820535" cy="500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23390" y="470535"/>
            <a:ext cx="850646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9935" y="835343"/>
            <a:ext cx="10972800" cy="743001"/>
          </a:xfrm>
          <a:solidFill>
            <a:schemeClr val="accent6">
              <a:lumMod val="60000"/>
              <a:lumOff val="40000"/>
            </a:schemeClr>
          </a:solidFill>
        </p:spPr>
        <p:txBody>
          <a:bodyPr>
            <a:noAutofit/>
          </a:bodyPr>
          <a:lstStyle/>
          <a:p>
            <a:pPr lvl="0"/>
            <a:r>
              <a:rPr lang="tr-TR" sz="2000" b="1" dirty="0" smtClean="0">
                <a:solidFill>
                  <a:schemeClr val="tx2"/>
                </a:solidFill>
                <a:ea typeface="Nunito"/>
                <a:cs typeface="Nunito"/>
                <a:sym typeface="Nunito"/>
              </a:rPr>
              <a:t>Eğitimde kullanılan maddeler genel olarak ikiye ayrılır:</a:t>
            </a:r>
            <a:br>
              <a:rPr lang="tr-TR" sz="2000" b="1" dirty="0" smtClean="0">
                <a:solidFill>
                  <a:schemeClr val="tx2"/>
                </a:solidFill>
                <a:ea typeface="Nunito"/>
                <a:cs typeface="Nunito"/>
                <a:sym typeface="Nunito"/>
              </a:rPr>
            </a:br>
            <a:endParaRPr lang="tr-TR" sz="2000" dirty="0"/>
          </a:p>
        </p:txBody>
      </p:sp>
      <p:sp>
        <p:nvSpPr>
          <p:cNvPr id="3" name="İçerik Yer Tutucusu 2"/>
          <p:cNvSpPr>
            <a:spLocks noGrp="1"/>
          </p:cNvSpPr>
          <p:nvPr>
            <p:ph sz="quarter" idx="1"/>
          </p:nvPr>
        </p:nvSpPr>
        <p:spPr>
          <a:xfrm>
            <a:off x="749935" y="2145665"/>
            <a:ext cx="9956800" cy="4873752"/>
          </a:xfrm>
        </p:spPr>
        <p:txBody>
          <a:bodyPr/>
          <a:lstStyle/>
          <a:p>
            <a:pPr marL="457200" indent="-457200" algn="ctr">
              <a:buAutoNum type="arabicPeriod"/>
            </a:pPr>
            <a:r>
              <a:rPr lang="tr-TR" dirty="0" smtClean="0">
                <a:latin typeface="+mj-lt"/>
                <a:ea typeface="Nunito"/>
                <a:cs typeface="Nunito"/>
                <a:sym typeface="Nunito"/>
              </a:rPr>
              <a:t>Cevabın Sunulan Seçenekler Arasından Seçilmesi Esasına Dayanan Maddeler </a:t>
            </a:r>
          </a:p>
          <a:p>
            <a:pPr algn="ctr"/>
            <a:r>
              <a:rPr lang="tr-TR" dirty="0" smtClean="0">
                <a:latin typeface="+mj-lt"/>
                <a:ea typeface="Nunito"/>
                <a:cs typeface="Nunito"/>
                <a:sym typeface="Nunito"/>
              </a:rPr>
              <a:t>(</a:t>
            </a:r>
            <a:r>
              <a:rPr lang="tr-TR" b="1" dirty="0" smtClean="0">
                <a:latin typeface="+mj-lt"/>
                <a:ea typeface="Nunito"/>
                <a:cs typeface="Nunito"/>
                <a:sym typeface="Nunito"/>
              </a:rPr>
              <a:t>Seçmeli Maddeler-Çoktan Seçmeli Maddeler</a:t>
            </a:r>
            <a:r>
              <a:rPr lang="tr-TR" dirty="0" smtClean="0">
                <a:latin typeface="+mj-lt"/>
                <a:ea typeface="Nunito"/>
                <a:cs typeface="Nunito"/>
                <a:sym typeface="Nunito"/>
              </a:rPr>
              <a:t>) </a:t>
            </a:r>
          </a:p>
          <a:p>
            <a:pPr algn="ctr"/>
            <a:endParaRPr lang="tr-TR" dirty="0" smtClean="0">
              <a:latin typeface="+mj-lt"/>
            </a:endParaRPr>
          </a:p>
          <a:p>
            <a:r>
              <a:rPr lang="tr-TR" b="1" dirty="0" smtClean="0">
                <a:latin typeface="+mj-lt"/>
                <a:ea typeface="Nunito"/>
                <a:cs typeface="Nunito"/>
                <a:sym typeface="Nunito"/>
              </a:rPr>
              <a:t>2.</a:t>
            </a:r>
            <a:r>
              <a:rPr lang="tr-TR" dirty="0" smtClean="0">
                <a:latin typeface="+mj-lt"/>
                <a:ea typeface="Nunito"/>
                <a:cs typeface="Nunito"/>
                <a:sym typeface="Nunito"/>
              </a:rPr>
              <a:t> Cevabın Öğrenci Tarafından Yapılandırılması Esasına Dayanan Maddeler </a:t>
            </a:r>
          </a:p>
          <a:p>
            <a:pPr algn="ctr"/>
            <a:r>
              <a:rPr lang="tr-TR" dirty="0" smtClean="0">
                <a:latin typeface="+mj-lt"/>
                <a:ea typeface="Nunito"/>
                <a:cs typeface="Nunito"/>
                <a:sym typeface="Nunito"/>
              </a:rPr>
              <a:t>(</a:t>
            </a:r>
            <a:r>
              <a:rPr lang="tr-TR" b="1" dirty="0" smtClean="0">
                <a:latin typeface="+mj-lt"/>
                <a:ea typeface="Nunito"/>
                <a:cs typeface="Nunito"/>
                <a:sym typeface="Nunito"/>
              </a:rPr>
              <a:t>Açık Uçlu Maddeler</a:t>
            </a:r>
            <a:r>
              <a:rPr lang="tr-TR" dirty="0" smtClean="0">
                <a:latin typeface="+mj-lt"/>
                <a:ea typeface="Nunito"/>
                <a:cs typeface="Nunito"/>
                <a:sym typeface="Nunito"/>
              </a:rPr>
              <a:t>)</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1"/>
          <p:cNvSpPr txBox="1"/>
          <p:nvPr/>
        </p:nvSpPr>
        <p:spPr>
          <a:xfrm>
            <a:off x="706343" y="1277579"/>
            <a:ext cx="9564329" cy="4439264"/>
          </a:xfrm>
          <a:prstGeom prst="rect">
            <a:avLst/>
          </a:prstGeom>
        </p:spPr>
        <p:txBody>
          <a:bodyPr vert="horz" lIns="91440" tIns="45720" rIns="91440" bIns="45720" rtlCol="0" anchor="ctr">
            <a:noAutofit/>
          </a:bodyPr>
          <a:lstStyle>
            <a:lvl1pPr marL="274320" indent="-255905" algn="l" defTabSz="914400" rtl="0" eaLnBrk="1" latinLnBrk="0" hangingPunct="1">
              <a:spcBef>
                <a:spcPct val="20000"/>
              </a:spcBef>
              <a:spcAft>
                <a:spcPts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5905" algn="l" defTabSz="914400" rtl="0" eaLnBrk="1" latinLnBrk="0" hangingPunct="1">
              <a:spcBef>
                <a:spcPct val="20000"/>
              </a:spcBef>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5905" algn="l" defTabSz="914400" rtl="0" eaLnBrk="1" latinLnBrk="0" hangingPunct="1">
              <a:spcBef>
                <a:spcPct val="20000"/>
              </a:spcBef>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905" algn="l" defTabSz="914400" rtl="0" eaLnBrk="1" latinLnBrk="0" hangingPunct="1">
              <a:spcBef>
                <a:spcPct val="20000"/>
              </a:spcBef>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5905" algn="l" defTabSz="914400"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415" indent="0" algn="just">
              <a:buNone/>
            </a:pPr>
            <a:r>
              <a:rPr lang="tr-TR" sz="3200" dirty="0">
                <a:latin typeface="Tahoma" panose="020B0604030504040204" pitchFamily="34" charset="0"/>
                <a:ea typeface="Tahoma" panose="020B0604030504040204" pitchFamily="34" charset="0"/>
                <a:cs typeface="Tahoma" panose="020B0604030504040204" pitchFamily="34" charset="0"/>
              </a:rPr>
              <a:t>Açık uçlu madde: “…Açık uçlu soru, cevabın sınava giren kişi tarafından genellikle bir ya da daha fazla cümleyle oluşturmasının istendiği, tek bir cevap ya da formun doğru cevap olarak listelenemediği, cevabın doğruluğunun ve niteliğinin sadece konu hakkında bilgisi ve becerisi olan bir kişi tarafından öznel olarak değerlendirildiği bir soru tipidir.”</a:t>
            </a:r>
            <a:endParaRPr lang="tr-TR" sz="3200" dirty="0"/>
          </a:p>
        </p:txBody>
      </p:sp>
      <p:sp>
        <p:nvSpPr>
          <p:cNvPr id="2" name="Dikdörtgen 1"/>
          <p:cNvSpPr/>
          <p:nvPr/>
        </p:nvSpPr>
        <p:spPr>
          <a:xfrm>
            <a:off x="2094271" y="589002"/>
            <a:ext cx="6223819" cy="523220"/>
          </a:xfrm>
          <a:prstGeom prst="rect">
            <a:avLst/>
          </a:prstGeom>
          <a:solidFill>
            <a:schemeClr val="accent6">
              <a:lumMod val="60000"/>
              <a:lumOff val="40000"/>
            </a:schemeClr>
          </a:solidFill>
        </p:spPr>
        <p:txBody>
          <a:bodyPr wrap="square">
            <a:spAutoFit/>
          </a:bodyPr>
          <a:lstStyle/>
          <a:p>
            <a:pPr algn="ctr"/>
            <a:r>
              <a:rPr lang="tr-TR" sz="2800" b="1" dirty="0">
                <a:latin typeface="+mj-lt"/>
              </a:rPr>
              <a:t>AÇIK UÇLU </a:t>
            </a:r>
            <a:r>
              <a:rPr lang="tr-TR" sz="2800" b="1" dirty="0" smtClean="0">
                <a:latin typeface="+mj-lt"/>
              </a:rPr>
              <a:t>MADDELER </a:t>
            </a:r>
            <a:endParaRPr lang="tr-TR" sz="28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442243" y="453871"/>
            <a:ext cx="3289067" cy="677104"/>
          </a:xfrm>
          <a:custGeom>
            <a:avLst/>
            <a:gdLst>
              <a:gd name="connsiteX0" fmla="*/ 0 w 2482565"/>
              <a:gd name="connsiteY0" fmla="*/ 0 h 707886"/>
              <a:gd name="connsiteX1" fmla="*/ 595816 w 2482565"/>
              <a:gd name="connsiteY1" fmla="*/ 0 h 707886"/>
              <a:gd name="connsiteX2" fmla="*/ 1141980 w 2482565"/>
              <a:gd name="connsiteY2" fmla="*/ 0 h 707886"/>
              <a:gd name="connsiteX3" fmla="*/ 1812272 w 2482565"/>
              <a:gd name="connsiteY3" fmla="*/ 0 h 707886"/>
              <a:gd name="connsiteX4" fmla="*/ 2482565 w 2482565"/>
              <a:gd name="connsiteY4" fmla="*/ 0 h 707886"/>
              <a:gd name="connsiteX5" fmla="*/ 2482565 w 2482565"/>
              <a:gd name="connsiteY5" fmla="*/ 346864 h 707886"/>
              <a:gd name="connsiteX6" fmla="*/ 2482565 w 2482565"/>
              <a:gd name="connsiteY6" fmla="*/ 707886 h 707886"/>
              <a:gd name="connsiteX7" fmla="*/ 1861924 w 2482565"/>
              <a:gd name="connsiteY7" fmla="*/ 707886 h 707886"/>
              <a:gd name="connsiteX8" fmla="*/ 1191631 w 2482565"/>
              <a:gd name="connsiteY8" fmla="*/ 707886 h 707886"/>
              <a:gd name="connsiteX9" fmla="*/ 645467 w 2482565"/>
              <a:gd name="connsiteY9" fmla="*/ 707886 h 707886"/>
              <a:gd name="connsiteX10" fmla="*/ 0 w 2482565"/>
              <a:gd name="connsiteY10" fmla="*/ 707886 h 707886"/>
              <a:gd name="connsiteX11" fmla="*/ 0 w 2482565"/>
              <a:gd name="connsiteY11" fmla="*/ 353943 h 707886"/>
              <a:gd name="connsiteX12" fmla="*/ 0 w 2482565"/>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565" h="707886" extrusionOk="0">
                <a:moveTo>
                  <a:pt x="0" y="0"/>
                </a:moveTo>
                <a:cubicBezTo>
                  <a:pt x="222124" y="24084"/>
                  <a:pt x="458193" y="-28700"/>
                  <a:pt x="595816" y="0"/>
                </a:cubicBezTo>
                <a:cubicBezTo>
                  <a:pt x="733439" y="28700"/>
                  <a:pt x="918784" y="8330"/>
                  <a:pt x="1141980" y="0"/>
                </a:cubicBezTo>
                <a:cubicBezTo>
                  <a:pt x="1365176" y="-8330"/>
                  <a:pt x="1506103" y="31985"/>
                  <a:pt x="1812272" y="0"/>
                </a:cubicBezTo>
                <a:cubicBezTo>
                  <a:pt x="2118441" y="-31985"/>
                  <a:pt x="2256762" y="-1360"/>
                  <a:pt x="2482565" y="0"/>
                </a:cubicBezTo>
                <a:cubicBezTo>
                  <a:pt x="2497307" y="96030"/>
                  <a:pt x="2476700" y="207511"/>
                  <a:pt x="2482565" y="346864"/>
                </a:cubicBezTo>
                <a:cubicBezTo>
                  <a:pt x="2488430" y="486217"/>
                  <a:pt x="2477099" y="609750"/>
                  <a:pt x="2482565" y="707886"/>
                </a:cubicBezTo>
                <a:cubicBezTo>
                  <a:pt x="2306269" y="706668"/>
                  <a:pt x="2132673" y="703997"/>
                  <a:pt x="1861924" y="707886"/>
                </a:cubicBezTo>
                <a:cubicBezTo>
                  <a:pt x="1591175" y="711775"/>
                  <a:pt x="1466521" y="735027"/>
                  <a:pt x="1191631" y="707886"/>
                </a:cubicBezTo>
                <a:cubicBezTo>
                  <a:pt x="916741" y="680745"/>
                  <a:pt x="900603" y="699277"/>
                  <a:pt x="645467" y="707886"/>
                </a:cubicBezTo>
                <a:cubicBezTo>
                  <a:pt x="390331" y="716495"/>
                  <a:pt x="189485" y="701236"/>
                  <a:pt x="0" y="707886"/>
                </a:cubicBezTo>
                <a:cubicBezTo>
                  <a:pt x="-2179" y="580285"/>
                  <a:pt x="-13753" y="462545"/>
                  <a:pt x="0" y="353943"/>
                </a:cubicBezTo>
                <a:cubicBezTo>
                  <a:pt x="13753" y="245341"/>
                  <a:pt x="-6932" y="163086"/>
                  <a:pt x="0" y="0"/>
                </a:cubicBezTo>
                <a:close/>
              </a:path>
            </a:pathLst>
          </a:custGeom>
          <a:solidFill>
            <a:schemeClr val="accent1">
              <a:lumMod val="60000"/>
              <a:lumOff val="40000"/>
            </a:schemeClr>
          </a:solidFill>
          <a:ln w="15875">
            <a:solidFill>
              <a:schemeClr val="accent4">
                <a:lumMod val="75000"/>
                <a:alpha val="93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Kısa Yanıt Gerektiren Kapalı Uçlu Maddeler</a:t>
            </a:r>
          </a:p>
        </p:txBody>
      </p:sp>
      <p:sp>
        <p:nvSpPr>
          <p:cNvPr id="10" name="Metin kutusu 9"/>
          <p:cNvSpPr txBox="1"/>
          <p:nvPr/>
        </p:nvSpPr>
        <p:spPr>
          <a:xfrm>
            <a:off x="3959860" y="493395"/>
            <a:ext cx="3637280" cy="674370"/>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solidFill>
            <a:schemeClr val="accent1">
              <a:lumMod val="60000"/>
              <a:lumOff val="40000"/>
            </a:schemeClr>
          </a:solidFill>
          <a:ln w="15875">
            <a:solidFill>
              <a:schemeClr val="accent4">
                <a:lumMod val="75000"/>
                <a:alpha val="93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Kısa Yanıt Gerektiren Açık Uçlu Maddeler</a:t>
            </a:r>
          </a:p>
        </p:txBody>
      </p:sp>
      <p:sp>
        <p:nvSpPr>
          <p:cNvPr id="13" name="Metin kutusu 12"/>
          <p:cNvSpPr txBox="1"/>
          <p:nvPr/>
        </p:nvSpPr>
        <p:spPr>
          <a:xfrm>
            <a:off x="7907773" y="493323"/>
            <a:ext cx="3999895" cy="677104"/>
          </a:xfrm>
          <a:custGeom>
            <a:avLst/>
            <a:gdLst>
              <a:gd name="connsiteX0" fmla="*/ 0 w 2636769"/>
              <a:gd name="connsiteY0" fmla="*/ 0 h 707886"/>
              <a:gd name="connsiteX1" fmla="*/ 632825 w 2636769"/>
              <a:gd name="connsiteY1" fmla="*/ 0 h 707886"/>
              <a:gd name="connsiteX2" fmla="*/ 1212914 w 2636769"/>
              <a:gd name="connsiteY2" fmla="*/ 0 h 707886"/>
              <a:gd name="connsiteX3" fmla="*/ 1924841 w 2636769"/>
              <a:gd name="connsiteY3" fmla="*/ 0 h 707886"/>
              <a:gd name="connsiteX4" fmla="*/ 2636769 w 2636769"/>
              <a:gd name="connsiteY4" fmla="*/ 0 h 707886"/>
              <a:gd name="connsiteX5" fmla="*/ 2636769 w 2636769"/>
              <a:gd name="connsiteY5" fmla="*/ 346864 h 707886"/>
              <a:gd name="connsiteX6" fmla="*/ 2636769 w 2636769"/>
              <a:gd name="connsiteY6" fmla="*/ 707886 h 707886"/>
              <a:gd name="connsiteX7" fmla="*/ 1977577 w 2636769"/>
              <a:gd name="connsiteY7" fmla="*/ 707886 h 707886"/>
              <a:gd name="connsiteX8" fmla="*/ 1265649 w 2636769"/>
              <a:gd name="connsiteY8" fmla="*/ 707886 h 707886"/>
              <a:gd name="connsiteX9" fmla="*/ 685560 w 2636769"/>
              <a:gd name="connsiteY9" fmla="*/ 707886 h 707886"/>
              <a:gd name="connsiteX10" fmla="*/ 0 w 2636769"/>
              <a:gd name="connsiteY10" fmla="*/ 707886 h 707886"/>
              <a:gd name="connsiteX11" fmla="*/ 0 w 2636769"/>
              <a:gd name="connsiteY11" fmla="*/ 353943 h 707886"/>
              <a:gd name="connsiteX12" fmla="*/ 0 w 2636769"/>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6769" h="707886" extrusionOk="0">
                <a:moveTo>
                  <a:pt x="0" y="0"/>
                </a:moveTo>
                <a:cubicBezTo>
                  <a:pt x="190868" y="-11197"/>
                  <a:pt x="393811" y="-9249"/>
                  <a:pt x="632825" y="0"/>
                </a:cubicBezTo>
                <a:cubicBezTo>
                  <a:pt x="871840" y="9249"/>
                  <a:pt x="1068954" y="22190"/>
                  <a:pt x="1212914" y="0"/>
                </a:cubicBezTo>
                <a:cubicBezTo>
                  <a:pt x="1356874" y="-22190"/>
                  <a:pt x="1776447" y="29732"/>
                  <a:pt x="1924841" y="0"/>
                </a:cubicBezTo>
                <a:cubicBezTo>
                  <a:pt x="2073235" y="-29732"/>
                  <a:pt x="2283079" y="-24703"/>
                  <a:pt x="2636769" y="0"/>
                </a:cubicBezTo>
                <a:cubicBezTo>
                  <a:pt x="2651511" y="96030"/>
                  <a:pt x="2630904" y="207511"/>
                  <a:pt x="2636769" y="346864"/>
                </a:cubicBezTo>
                <a:cubicBezTo>
                  <a:pt x="2642634" y="486217"/>
                  <a:pt x="2631303" y="609750"/>
                  <a:pt x="2636769" y="707886"/>
                </a:cubicBezTo>
                <a:cubicBezTo>
                  <a:pt x="2404701" y="693119"/>
                  <a:pt x="2207559" y="707636"/>
                  <a:pt x="1977577" y="707886"/>
                </a:cubicBezTo>
                <a:cubicBezTo>
                  <a:pt x="1747595" y="708136"/>
                  <a:pt x="1438408" y="743465"/>
                  <a:pt x="1265649" y="707886"/>
                </a:cubicBezTo>
                <a:cubicBezTo>
                  <a:pt x="1092890" y="672307"/>
                  <a:pt x="964774" y="713807"/>
                  <a:pt x="685560" y="707886"/>
                </a:cubicBezTo>
                <a:cubicBezTo>
                  <a:pt x="406346" y="701965"/>
                  <a:pt x="169578" y="706954"/>
                  <a:pt x="0" y="707886"/>
                </a:cubicBezTo>
                <a:cubicBezTo>
                  <a:pt x="-2179" y="580285"/>
                  <a:pt x="-13753" y="462545"/>
                  <a:pt x="0" y="353943"/>
                </a:cubicBezTo>
                <a:cubicBezTo>
                  <a:pt x="13753" y="245341"/>
                  <a:pt x="-6932" y="163086"/>
                  <a:pt x="0" y="0"/>
                </a:cubicBezTo>
                <a:close/>
              </a:path>
            </a:pathLst>
          </a:custGeom>
          <a:solidFill>
            <a:schemeClr val="accent1">
              <a:lumMod val="60000"/>
              <a:lumOff val="40000"/>
            </a:schemeClr>
          </a:solidFill>
          <a:ln w="19050">
            <a:solidFill>
              <a:schemeClr val="accent4">
                <a:lumMod val="75000"/>
                <a:alpha val="97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Uzun Yanıt Gerektiren Açık Uçlu Maddeler</a:t>
            </a:r>
          </a:p>
        </p:txBody>
      </p:sp>
      <p:sp>
        <p:nvSpPr>
          <p:cNvPr id="23" name="Metin kutusu 22"/>
          <p:cNvSpPr txBox="1"/>
          <p:nvPr/>
        </p:nvSpPr>
        <p:spPr>
          <a:xfrm>
            <a:off x="403115" y="1949855"/>
            <a:ext cx="3567565" cy="4216535"/>
          </a:xfrm>
          <a:custGeom>
            <a:avLst/>
            <a:gdLst>
              <a:gd name="connsiteX0" fmla="*/ 0 w 3447760"/>
              <a:gd name="connsiteY0" fmla="*/ 0 h 3139321"/>
              <a:gd name="connsiteX1" fmla="*/ 586119 w 3447760"/>
              <a:gd name="connsiteY1" fmla="*/ 0 h 3139321"/>
              <a:gd name="connsiteX2" fmla="*/ 1206716 w 3447760"/>
              <a:gd name="connsiteY2" fmla="*/ 0 h 3139321"/>
              <a:gd name="connsiteX3" fmla="*/ 1965223 w 3447760"/>
              <a:gd name="connsiteY3" fmla="*/ 0 h 3139321"/>
              <a:gd name="connsiteX4" fmla="*/ 2654775 w 3447760"/>
              <a:gd name="connsiteY4" fmla="*/ 0 h 3139321"/>
              <a:gd name="connsiteX5" fmla="*/ 3447760 w 3447760"/>
              <a:gd name="connsiteY5" fmla="*/ 0 h 3139321"/>
              <a:gd name="connsiteX6" fmla="*/ 3447760 w 3447760"/>
              <a:gd name="connsiteY6" fmla="*/ 565078 h 3139321"/>
              <a:gd name="connsiteX7" fmla="*/ 3447760 w 3447760"/>
              <a:gd name="connsiteY7" fmla="*/ 1098762 h 3139321"/>
              <a:gd name="connsiteX8" fmla="*/ 3447760 w 3447760"/>
              <a:gd name="connsiteY8" fmla="*/ 1632447 h 3139321"/>
              <a:gd name="connsiteX9" fmla="*/ 3447760 w 3447760"/>
              <a:gd name="connsiteY9" fmla="*/ 2291704 h 3139321"/>
              <a:gd name="connsiteX10" fmla="*/ 3447760 w 3447760"/>
              <a:gd name="connsiteY10" fmla="*/ 3139321 h 3139321"/>
              <a:gd name="connsiteX11" fmla="*/ 2689253 w 3447760"/>
              <a:gd name="connsiteY11" fmla="*/ 3139321 h 3139321"/>
              <a:gd name="connsiteX12" fmla="*/ 2068656 w 3447760"/>
              <a:gd name="connsiteY12" fmla="*/ 3139321 h 3139321"/>
              <a:gd name="connsiteX13" fmla="*/ 1310149 w 3447760"/>
              <a:gd name="connsiteY13" fmla="*/ 3139321 h 3139321"/>
              <a:gd name="connsiteX14" fmla="*/ 655074 w 3447760"/>
              <a:gd name="connsiteY14" fmla="*/ 3139321 h 3139321"/>
              <a:gd name="connsiteX15" fmla="*/ 0 w 3447760"/>
              <a:gd name="connsiteY15" fmla="*/ 3139321 h 3139321"/>
              <a:gd name="connsiteX16" fmla="*/ 0 w 3447760"/>
              <a:gd name="connsiteY16" fmla="*/ 2480064 h 3139321"/>
              <a:gd name="connsiteX17" fmla="*/ 0 w 3447760"/>
              <a:gd name="connsiteY17" fmla="*/ 1820806 h 3139321"/>
              <a:gd name="connsiteX18" fmla="*/ 0 w 3447760"/>
              <a:gd name="connsiteY18" fmla="*/ 1287122 h 3139321"/>
              <a:gd name="connsiteX19" fmla="*/ 0 w 3447760"/>
              <a:gd name="connsiteY19" fmla="*/ 690651 h 3139321"/>
              <a:gd name="connsiteX20" fmla="*/ 0 w 3447760"/>
              <a:gd name="connsiteY20"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7760" h="3139321" extrusionOk="0">
                <a:moveTo>
                  <a:pt x="0" y="0"/>
                </a:moveTo>
                <a:cubicBezTo>
                  <a:pt x="217205" y="18757"/>
                  <a:pt x="467969" y="14282"/>
                  <a:pt x="586119" y="0"/>
                </a:cubicBezTo>
                <a:cubicBezTo>
                  <a:pt x="704269" y="-14282"/>
                  <a:pt x="950214" y="-13849"/>
                  <a:pt x="1206716" y="0"/>
                </a:cubicBezTo>
                <a:cubicBezTo>
                  <a:pt x="1463218" y="13849"/>
                  <a:pt x="1621055" y="9065"/>
                  <a:pt x="1965223" y="0"/>
                </a:cubicBezTo>
                <a:cubicBezTo>
                  <a:pt x="2309391" y="-9065"/>
                  <a:pt x="2422067" y="8594"/>
                  <a:pt x="2654775" y="0"/>
                </a:cubicBezTo>
                <a:cubicBezTo>
                  <a:pt x="2887483" y="-8594"/>
                  <a:pt x="3118333" y="-37861"/>
                  <a:pt x="3447760" y="0"/>
                </a:cubicBezTo>
                <a:cubicBezTo>
                  <a:pt x="3438152" y="180011"/>
                  <a:pt x="3436009" y="295153"/>
                  <a:pt x="3447760" y="565078"/>
                </a:cubicBezTo>
                <a:cubicBezTo>
                  <a:pt x="3459511" y="835003"/>
                  <a:pt x="3456831" y="845159"/>
                  <a:pt x="3447760" y="1098762"/>
                </a:cubicBezTo>
                <a:cubicBezTo>
                  <a:pt x="3438689" y="1352365"/>
                  <a:pt x="3442093" y="1508435"/>
                  <a:pt x="3447760" y="1632447"/>
                </a:cubicBezTo>
                <a:cubicBezTo>
                  <a:pt x="3453427" y="1756459"/>
                  <a:pt x="3459489" y="1972395"/>
                  <a:pt x="3447760" y="2291704"/>
                </a:cubicBezTo>
                <a:cubicBezTo>
                  <a:pt x="3436031" y="2611013"/>
                  <a:pt x="3429242" y="2821741"/>
                  <a:pt x="3447760" y="3139321"/>
                </a:cubicBezTo>
                <a:cubicBezTo>
                  <a:pt x="3177411" y="3137885"/>
                  <a:pt x="2884067" y="3125347"/>
                  <a:pt x="2689253" y="3139321"/>
                </a:cubicBezTo>
                <a:cubicBezTo>
                  <a:pt x="2494439" y="3153295"/>
                  <a:pt x="2326041" y="3124496"/>
                  <a:pt x="2068656" y="3139321"/>
                </a:cubicBezTo>
                <a:cubicBezTo>
                  <a:pt x="1811271" y="3154146"/>
                  <a:pt x="1558486" y="3175988"/>
                  <a:pt x="1310149" y="3139321"/>
                </a:cubicBezTo>
                <a:cubicBezTo>
                  <a:pt x="1061812" y="3102654"/>
                  <a:pt x="800410" y="3150988"/>
                  <a:pt x="655074" y="3139321"/>
                </a:cubicBezTo>
                <a:cubicBezTo>
                  <a:pt x="509739" y="3127654"/>
                  <a:pt x="276002" y="3125040"/>
                  <a:pt x="0" y="3139321"/>
                </a:cubicBezTo>
                <a:cubicBezTo>
                  <a:pt x="18371" y="2887424"/>
                  <a:pt x="13028" y="2674876"/>
                  <a:pt x="0" y="2480064"/>
                </a:cubicBezTo>
                <a:cubicBezTo>
                  <a:pt x="-13028" y="2285252"/>
                  <a:pt x="-16616" y="2081945"/>
                  <a:pt x="0" y="1820806"/>
                </a:cubicBezTo>
                <a:cubicBezTo>
                  <a:pt x="16616" y="1559667"/>
                  <a:pt x="3886" y="1434296"/>
                  <a:pt x="0" y="1287122"/>
                </a:cubicBezTo>
                <a:cubicBezTo>
                  <a:pt x="-3886" y="1139948"/>
                  <a:pt x="-27833" y="840848"/>
                  <a:pt x="0" y="690651"/>
                </a:cubicBezTo>
                <a:cubicBezTo>
                  <a:pt x="27833" y="540454"/>
                  <a:pt x="26619" y="237736"/>
                  <a:pt x="0" y="0"/>
                </a:cubicBezTo>
                <a:close/>
              </a:path>
            </a:pathLst>
          </a:custGeom>
          <a:noFill/>
          <a:ln>
            <a:solidFill>
              <a:schemeClr val="accent4">
                <a:lumMod val="75000"/>
              </a:schemeClr>
            </a:solidFill>
          </a:ln>
        </p:spPr>
        <p:txBody>
          <a:bodyPr wrap="square" lIns="121917" tIns="60958" rIns="121917" bIns="60958" rtlCol="0">
            <a:spAutoFit/>
          </a:bodyPr>
          <a:lstStyle/>
          <a:p>
            <a:pPr marL="457200" indent="-215900">
              <a:buFont typeface="Arial" panose="020B0604020202020204" pitchFamily="34" charset="0"/>
              <a:buChar char="•"/>
            </a:pPr>
            <a:r>
              <a:rPr lang="tr-TR" sz="1900" dirty="0">
                <a:latin typeface="Comic Sans MS" panose="030F0702030302020204" pitchFamily="66" charset="0"/>
              </a:rPr>
              <a:t>Beklenen cevap olabildiğince kısa ve sınırlıdır.</a:t>
            </a:r>
          </a:p>
          <a:p>
            <a:pPr marL="241300"/>
            <a:endParaRPr lang="tr-TR" sz="1900" dirty="0">
              <a:latin typeface="Comic Sans MS" panose="030F0702030302020204" pitchFamily="66" charset="0"/>
            </a:endParaRPr>
          </a:p>
          <a:p>
            <a:pPr marL="457200" indent="-215900">
              <a:buFont typeface="Arial" panose="020B0604020202020204" pitchFamily="34" charset="0"/>
              <a:buChar char="•"/>
            </a:pPr>
            <a:r>
              <a:rPr lang="tr-TR" sz="1900" dirty="0">
                <a:latin typeface="Comic Sans MS" panose="030F0702030302020204" pitchFamily="66" charset="0"/>
              </a:rPr>
              <a:t>Problem kısmında; içerik ve istenilen cevap genellikle “listeleyin”, “tanımlayın”, “nedenlerini yazın” gibi kelimelerle sınırlandırılır.</a:t>
            </a:r>
          </a:p>
          <a:p>
            <a:pPr marL="457200" indent="-215900">
              <a:buFont typeface="Arial" panose="020B0604020202020204" pitchFamily="34" charset="0"/>
              <a:buChar char="•"/>
            </a:pPr>
            <a:endParaRPr lang="tr-TR" sz="1900" dirty="0">
              <a:latin typeface="Comic Sans MS" panose="030F0702030302020204" pitchFamily="66" charset="0"/>
            </a:endParaRPr>
          </a:p>
          <a:p>
            <a:pPr marL="457200" indent="-215900">
              <a:buFont typeface="Arial" panose="020B0604020202020204" pitchFamily="34" charset="0"/>
              <a:buChar char="•"/>
            </a:pPr>
            <a:r>
              <a:rPr lang="tr-TR" sz="1900" b="1" dirty="0">
                <a:latin typeface="Comic Sans MS" panose="030F0702030302020204" pitchFamily="66" charset="0"/>
              </a:rPr>
              <a:t>Doğru cevap açık ve kesindir.</a:t>
            </a:r>
          </a:p>
          <a:p>
            <a:endParaRPr lang="tr-TR" sz="1900" dirty="0">
              <a:latin typeface="Comic Sans MS" panose="030F0702030302020204" pitchFamily="66" charset="0"/>
            </a:endParaRPr>
          </a:p>
        </p:txBody>
      </p:sp>
      <p:sp>
        <p:nvSpPr>
          <p:cNvPr id="25" name="Metin kutusu 24"/>
          <p:cNvSpPr txBox="1"/>
          <p:nvPr/>
        </p:nvSpPr>
        <p:spPr>
          <a:xfrm>
            <a:off x="4144159" y="1662601"/>
            <a:ext cx="3610356" cy="4216535"/>
          </a:xfrm>
          <a:custGeom>
            <a:avLst/>
            <a:gdLst>
              <a:gd name="connsiteX0" fmla="*/ 0 w 3296008"/>
              <a:gd name="connsiteY0" fmla="*/ 0 h 3693319"/>
              <a:gd name="connsiteX1" fmla="*/ 725122 w 3296008"/>
              <a:gd name="connsiteY1" fmla="*/ 0 h 3693319"/>
              <a:gd name="connsiteX2" fmla="*/ 1384323 w 3296008"/>
              <a:gd name="connsiteY2" fmla="*/ 0 h 3693319"/>
              <a:gd name="connsiteX3" fmla="*/ 2010565 w 3296008"/>
              <a:gd name="connsiteY3" fmla="*/ 0 h 3693319"/>
              <a:gd name="connsiteX4" fmla="*/ 2669766 w 3296008"/>
              <a:gd name="connsiteY4" fmla="*/ 0 h 3693319"/>
              <a:gd name="connsiteX5" fmla="*/ 3296008 w 3296008"/>
              <a:gd name="connsiteY5" fmla="*/ 0 h 3693319"/>
              <a:gd name="connsiteX6" fmla="*/ 3296008 w 3296008"/>
              <a:gd name="connsiteY6" fmla="*/ 615553 h 3693319"/>
              <a:gd name="connsiteX7" fmla="*/ 3296008 w 3296008"/>
              <a:gd name="connsiteY7" fmla="*/ 1194173 h 3693319"/>
              <a:gd name="connsiteX8" fmla="*/ 3296008 w 3296008"/>
              <a:gd name="connsiteY8" fmla="*/ 1809726 h 3693319"/>
              <a:gd name="connsiteX9" fmla="*/ 3296008 w 3296008"/>
              <a:gd name="connsiteY9" fmla="*/ 2314480 h 3693319"/>
              <a:gd name="connsiteX10" fmla="*/ 3296008 w 3296008"/>
              <a:gd name="connsiteY10" fmla="*/ 2819234 h 3693319"/>
              <a:gd name="connsiteX11" fmla="*/ 3296008 w 3296008"/>
              <a:gd name="connsiteY11" fmla="*/ 3693319 h 3693319"/>
              <a:gd name="connsiteX12" fmla="*/ 2735687 w 3296008"/>
              <a:gd name="connsiteY12" fmla="*/ 3693319 h 3693319"/>
              <a:gd name="connsiteX13" fmla="*/ 2109445 w 3296008"/>
              <a:gd name="connsiteY13" fmla="*/ 3693319 h 3693319"/>
              <a:gd name="connsiteX14" fmla="*/ 1483204 w 3296008"/>
              <a:gd name="connsiteY14" fmla="*/ 3693319 h 3693319"/>
              <a:gd name="connsiteX15" fmla="*/ 824002 w 3296008"/>
              <a:gd name="connsiteY15" fmla="*/ 3693319 h 3693319"/>
              <a:gd name="connsiteX16" fmla="*/ 0 w 3296008"/>
              <a:gd name="connsiteY16" fmla="*/ 3693319 h 3693319"/>
              <a:gd name="connsiteX17" fmla="*/ 0 w 3296008"/>
              <a:gd name="connsiteY17" fmla="*/ 3151632 h 3693319"/>
              <a:gd name="connsiteX18" fmla="*/ 0 w 3296008"/>
              <a:gd name="connsiteY18" fmla="*/ 2646879 h 3693319"/>
              <a:gd name="connsiteX19" fmla="*/ 0 w 3296008"/>
              <a:gd name="connsiteY19" fmla="*/ 2068259 h 3693319"/>
              <a:gd name="connsiteX20" fmla="*/ 0 w 3296008"/>
              <a:gd name="connsiteY20" fmla="*/ 1378839 h 3693319"/>
              <a:gd name="connsiteX21" fmla="*/ 0 w 3296008"/>
              <a:gd name="connsiteY21" fmla="*/ 837152 h 3693319"/>
              <a:gd name="connsiteX22" fmla="*/ 0 w 3296008"/>
              <a:gd name="connsiteY22"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008" h="3693319" extrusionOk="0">
                <a:moveTo>
                  <a:pt x="0" y="0"/>
                </a:moveTo>
                <a:cubicBezTo>
                  <a:pt x="286006" y="19791"/>
                  <a:pt x="481017" y="-21712"/>
                  <a:pt x="725122" y="0"/>
                </a:cubicBezTo>
                <a:cubicBezTo>
                  <a:pt x="969227" y="21712"/>
                  <a:pt x="1232312" y="24853"/>
                  <a:pt x="1384323" y="0"/>
                </a:cubicBezTo>
                <a:cubicBezTo>
                  <a:pt x="1536334" y="-24853"/>
                  <a:pt x="1761634" y="-22783"/>
                  <a:pt x="2010565" y="0"/>
                </a:cubicBezTo>
                <a:cubicBezTo>
                  <a:pt x="2259496" y="22783"/>
                  <a:pt x="2500269" y="-27613"/>
                  <a:pt x="2669766" y="0"/>
                </a:cubicBezTo>
                <a:cubicBezTo>
                  <a:pt x="2839263" y="27613"/>
                  <a:pt x="3045983" y="-8996"/>
                  <a:pt x="3296008" y="0"/>
                </a:cubicBezTo>
                <a:cubicBezTo>
                  <a:pt x="3274979" y="159710"/>
                  <a:pt x="3325035" y="374754"/>
                  <a:pt x="3296008" y="615553"/>
                </a:cubicBezTo>
                <a:cubicBezTo>
                  <a:pt x="3266981" y="856352"/>
                  <a:pt x="3299325" y="968260"/>
                  <a:pt x="3296008" y="1194173"/>
                </a:cubicBezTo>
                <a:cubicBezTo>
                  <a:pt x="3292691" y="1420086"/>
                  <a:pt x="3267228" y="1590203"/>
                  <a:pt x="3296008" y="1809726"/>
                </a:cubicBezTo>
                <a:cubicBezTo>
                  <a:pt x="3324788" y="2029249"/>
                  <a:pt x="3296526" y="2089096"/>
                  <a:pt x="3296008" y="2314480"/>
                </a:cubicBezTo>
                <a:cubicBezTo>
                  <a:pt x="3295490" y="2539864"/>
                  <a:pt x="3288784" y="2684573"/>
                  <a:pt x="3296008" y="2819234"/>
                </a:cubicBezTo>
                <a:cubicBezTo>
                  <a:pt x="3303232" y="2953895"/>
                  <a:pt x="3253346" y="3271742"/>
                  <a:pt x="3296008" y="3693319"/>
                </a:cubicBezTo>
                <a:cubicBezTo>
                  <a:pt x="3042224" y="3684395"/>
                  <a:pt x="3004314" y="3715180"/>
                  <a:pt x="2735687" y="3693319"/>
                </a:cubicBezTo>
                <a:cubicBezTo>
                  <a:pt x="2467060" y="3671458"/>
                  <a:pt x="2388341" y="3724204"/>
                  <a:pt x="2109445" y="3693319"/>
                </a:cubicBezTo>
                <a:cubicBezTo>
                  <a:pt x="1830549" y="3662434"/>
                  <a:pt x="1767221" y="3713359"/>
                  <a:pt x="1483204" y="3693319"/>
                </a:cubicBezTo>
                <a:cubicBezTo>
                  <a:pt x="1199187" y="3673279"/>
                  <a:pt x="1063236" y="3699271"/>
                  <a:pt x="824002" y="3693319"/>
                </a:cubicBezTo>
                <a:cubicBezTo>
                  <a:pt x="584768" y="3687367"/>
                  <a:pt x="195756" y="3699491"/>
                  <a:pt x="0" y="3693319"/>
                </a:cubicBezTo>
                <a:cubicBezTo>
                  <a:pt x="23010" y="3508246"/>
                  <a:pt x="18751" y="3344821"/>
                  <a:pt x="0" y="3151632"/>
                </a:cubicBezTo>
                <a:cubicBezTo>
                  <a:pt x="-18751" y="2958443"/>
                  <a:pt x="18216" y="2825965"/>
                  <a:pt x="0" y="2646879"/>
                </a:cubicBezTo>
                <a:cubicBezTo>
                  <a:pt x="-18216" y="2467793"/>
                  <a:pt x="-16269" y="2281386"/>
                  <a:pt x="0" y="2068259"/>
                </a:cubicBezTo>
                <a:cubicBezTo>
                  <a:pt x="16269" y="1855132"/>
                  <a:pt x="21076" y="1613663"/>
                  <a:pt x="0" y="1378839"/>
                </a:cubicBezTo>
                <a:cubicBezTo>
                  <a:pt x="-21076" y="1144015"/>
                  <a:pt x="2878" y="1063642"/>
                  <a:pt x="0" y="837152"/>
                </a:cubicBezTo>
                <a:cubicBezTo>
                  <a:pt x="-2878" y="610662"/>
                  <a:pt x="22759" y="210291"/>
                  <a:pt x="0" y="0"/>
                </a:cubicBezTo>
                <a:close/>
              </a:path>
            </a:pathLst>
          </a:custGeom>
          <a:noFill/>
          <a:ln>
            <a:solidFill>
              <a:schemeClr val="accent4">
                <a:lumMod val="75000"/>
              </a:schemeClr>
            </a:solidFill>
          </a:ln>
        </p:spPr>
        <p:txBody>
          <a:bodyPr wrap="square" lIns="121917" tIns="60958" rIns="121917" bIns="60958" rtlCol="0">
            <a:spAutoFit/>
          </a:bodyPr>
          <a:lstStyle/>
          <a:p>
            <a:pPr marL="457200" indent="-215900">
              <a:buFont typeface="Arial" panose="020B0604020202020204" pitchFamily="34" charset="0"/>
              <a:buChar char="•"/>
            </a:pPr>
            <a:r>
              <a:rPr lang="tr-TR" sz="1900" dirty="0">
                <a:latin typeface="Comic Sans MS" panose="030F0702030302020204" pitchFamily="66" charset="0"/>
              </a:rPr>
              <a:t>Beklenen cevap olabildiğince kısa ve sınırlıdır.</a:t>
            </a:r>
          </a:p>
          <a:p>
            <a:pPr marL="457200" indent="-215900">
              <a:buFont typeface="Arial" panose="020B0604020202020204" pitchFamily="34" charset="0"/>
              <a:buChar char="•"/>
            </a:pPr>
            <a:endParaRPr lang="tr-TR" sz="1900" dirty="0">
              <a:latin typeface="Comic Sans MS" panose="030F0702030302020204" pitchFamily="66" charset="0"/>
            </a:endParaRPr>
          </a:p>
          <a:p>
            <a:pPr marL="457200" indent="-215900">
              <a:buFont typeface="Arial" panose="020B0604020202020204" pitchFamily="34" charset="0"/>
              <a:buChar char="•"/>
            </a:pPr>
            <a:r>
              <a:rPr lang="tr-TR" sz="1900" dirty="0">
                <a:latin typeface="Comic Sans MS" panose="030F0702030302020204" pitchFamily="66" charset="0"/>
              </a:rPr>
              <a:t>Problem kısmında; içerik ve istenilen cevap genellikle “listeleyin”, “tanımlayın”, “nedenlerini yazın” gibi kelimelerle sınırlandırılır.</a:t>
            </a:r>
          </a:p>
          <a:p>
            <a:pPr marL="457200" indent="-215900">
              <a:buFont typeface="Arial" panose="020B0604020202020204" pitchFamily="34" charset="0"/>
              <a:buChar char="•"/>
            </a:pPr>
            <a:endParaRPr lang="tr-TR" sz="1900" dirty="0">
              <a:latin typeface="Comic Sans MS" panose="030F0702030302020204" pitchFamily="66" charset="0"/>
            </a:endParaRPr>
          </a:p>
          <a:p>
            <a:pPr marL="457200" indent="-215900">
              <a:buFont typeface="Arial" panose="020B0604020202020204" pitchFamily="34" charset="0"/>
              <a:buChar char="•"/>
            </a:pPr>
            <a:r>
              <a:rPr lang="tr-TR" sz="1900" b="1" dirty="0">
                <a:latin typeface="Comic Sans MS" panose="030F0702030302020204" pitchFamily="66" charset="0"/>
              </a:rPr>
              <a:t>Birden fazla doğru cevabı olabilir.</a:t>
            </a:r>
            <a:endParaRPr lang="tr-TR" sz="1900" dirty="0">
              <a:latin typeface="Comic Sans MS" panose="030F0702030302020204" pitchFamily="66" charset="0"/>
            </a:endParaRPr>
          </a:p>
          <a:p>
            <a:endParaRPr lang="tr-TR" sz="1900" dirty="0">
              <a:latin typeface="Comic Sans MS" panose="030F0702030302020204" pitchFamily="66" charset="0"/>
            </a:endParaRPr>
          </a:p>
        </p:txBody>
      </p:sp>
      <p:sp>
        <p:nvSpPr>
          <p:cNvPr id="26" name="Metin kutusu 25"/>
          <p:cNvSpPr txBox="1"/>
          <p:nvPr/>
        </p:nvSpPr>
        <p:spPr>
          <a:xfrm>
            <a:off x="8101473" y="1662597"/>
            <a:ext cx="3610356" cy="4801310"/>
          </a:xfrm>
          <a:custGeom>
            <a:avLst/>
            <a:gdLst>
              <a:gd name="connsiteX0" fmla="*/ 0 w 3603058"/>
              <a:gd name="connsiteY0" fmla="*/ 0 h 3693319"/>
              <a:gd name="connsiteX1" fmla="*/ 528449 w 3603058"/>
              <a:gd name="connsiteY1" fmla="*/ 0 h 3693319"/>
              <a:gd name="connsiteX2" fmla="*/ 1056897 w 3603058"/>
              <a:gd name="connsiteY2" fmla="*/ 0 h 3693319"/>
              <a:gd name="connsiteX3" fmla="*/ 1549315 w 3603058"/>
              <a:gd name="connsiteY3" fmla="*/ 0 h 3693319"/>
              <a:gd name="connsiteX4" fmla="*/ 2113794 w 3603058"/>
              <a:gd name="connsiteY4" fmla="*/ 0 h 3693319"/>
              <a:gd name="connsiteX5" fmla="*/ 2642243 w 3603058"/>
              <a:gd name="connsiteY5" fmla="*/ 0 h 3693319"/>
              <a:gd name="connsiteX6" fmla="*/ 3603058 w 3603058"/>
              <a:gd name="connsiteY6" fmla="*/ 0 h 3693319"/>
              <a:gd name="connsiteX7" fmla="*/ 3603058 w 3603058"/>
              <a:gd name="connsiteY7" fmla="*/ 578620 h 3693319"/>
              <a:gd name="connsiteX8" fmla="*/ 3603058 w 3603058"/>
              <a:gd name="connsiteY8" fmla="*/ 1231106 h 3693319"/>
              <a:gd name="connsiteX9" fmla="*/ 3603058 w 3603058"/>
              <a:gd name="connsiteY9" fmla="*/ 1735860 h 3693319"/>
              <a:gd name="connsiteX10" fmla="*/ 3603058 w 3603058"/>
              <a:gd name="connsiteY10" fmla="*/ 2425279 h 3693319"/>
              <a:gd name="connsiteX11" fmla="*/ 3603058 w 3603058"/>
              <a:gd name="connsiteY11" fmla="*/ 2930033 h 3693319"/>
              <a:gd name="connsiteX12" fmla="*/ 3603058 w 3603058"/>
              <a:gd name="connsiteY12" fmla="*/ 3693319 h 3693319"/>
              <a:gd name="connsiteX13" fmla="*/ 3110640 w 3603058"/>
              <a:gd name="connsiteY13" fmla="*/ 3693319 h 3693319"/>
              <a:gd name="connsiteX14" fmla="*/ 2618222 w 3603058"/>
              <a:gd name="connsiteY14" fmla="*/ 3693319 h 3693319"/>
              <a:gd name="connsiteX15" fmla="*/ 1945651 w 3603058"/>
              <a:gd name="connsiteY15" fmla="*/ 3693319 h 3693319"/>
              <a:gd name="connsiteX16" fmla="*/ 1309111 w 3603058"/>
              <a:gd name="connsiteY16" fmla="*/ 3693319 h 3693319"/>
              <a:gd name="connsiteX17" fmla="*/ 708601 w 3603058"/>
              <a:gd name="connsiteY17" fmla="*/ 3693319 h 3693319"/>
              <a:gd name="connsiteX18" fmla="*/ 0 w 3603058"/>
              <a:gd name="connsiteY18" fmla="*/ 3693319 h 3693319"/>
              <a:gd name="connsiteX19" fmla="*/ 0 w 3603058"/>
              <a:gd name="connsiteY19" fmla="*/ 3040833 h 3693319"/>
              <a:gd name="connsiteX20" fmla="*/ 0 w 3603058"/>
              <a:gd name="connsiteY20" fmla="*/ 2351413 h 3693319"/>
              <a:gd name="connsiteX21" fmla="*/ 0 w 3603058"/>
              <a:gd name="connsiteY21" fmla="*/ 1698927 h 3693319"/>
              <a:gd name="connsiteX22" fmla="*/ 0 w 3603058"/>
              <a:gd name="connsiteY22" fmla="*/ 1120307 h 3693319"/>
              <a:gd name="connsiteX23" fmla="*/ 0 w 3603058"/>
              <a:gd name="connsiteY23"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3058" h="3693319" extrusionOk="0">
                <a:moveTo>
                  <a:pt x="0" y="0"/>
                </a:moveTo>
                <a:cubicBezTo>
                  <a:pt x="188995" y="-23963"/>
                  <a:pt x="395516" y="18429"/>
                  <a:pt x="528449" y="0"/>
                </a:cubicBezTo>
                <a:cubicBezTo>
                  <a:pt x="661382" y="-18429"/>
                  <a:pt x="912612" y="-18163"/>
                  <a:pt x="1056897" y="0"/>
                </a:cubicBezTo>
                <a:cubicBezTo>
                  <a:pt x="1201182" y="18163"/>
                  <a:pt x="1333844" y="18212"/>
                  <a:pt x="1549315" y="0"/>
                </a:cubicBezTo>
                <a:cubicBezTo>
                  <a:pt x="1764786" y="-18212"/>
                  <a:pt x="1983633" y="20976"/>
                  <a:pt x="2113794" y="0"/>
                </a:cubicBezTo>
                <a:cubicBezTo>
                  <a:pt x="2243955" y="-20976"/>
                  <a:pt x="2446346" y="12391"/>
                  <a:pt x="2642243" y="0"/>
                </a:cubicBezTo>
                <a:cubicBezTo>
                  <a:pt x="2838140" y="-12391"/>
                  <a:pt x="3266716" y="-45709"/>
                  <a:pt x="3603058" y="0"/>
                </a:cubicBezTo>
                <a:cubicBezTo>
                  <a:pt x="3627378" y="196200"/>
                  <a:pt x="3591472" y="336717"/>
                  <a:pt x="3603058" y="578620"/>
                </a:cubicBezTo>
                <a:cubicBezTo>
                  <a:pt x="3614644" y="820523"/>
                  <a:pt x="3611604" y="914186"/>
                  <a:pt x="3603058" y="1231106"/>
                </a:cubicBezTo>
                <a:cubicBezTo>
                  <a:pt x="3594512" y="1548026"/>
                  <a:pt x="3578461" y="1563169"/>
                  <a:pt x="3603058" y="1735860"/>
                </a:cubicBezTo>
                <a:cubicBezTo>
                  <a:pt x="3627655" y="1908551"/>
                  <a:pt x="3614258" y="2217826"/>
                  <a:pt x="3603058" y="2425279"/>
                </a:cubicBezTo>
                <a:cubicBezTo>
                  <a:pt x="3591858" y="2632732"/>
                  <a:pt x="3613722" y="2753422"/>
                  <a:pt x="3603058" y="2930033"/>
                </a:cubicBezTo>
                <a:cubicBezTo>
                  <a:pt x="3592394" y="3106644"/>
                  <a:pt x="3591951" y="3331226"/>
                  <a:pt x="3603058" y="3693319"/>
                </a:cubicBezTo>
                <a:cubicBezTo>
                  <a:pt x="3389422" y="3675036"/>
                  <a:pt x="3353047" y="3692964"/>
                  <a:pt x="3110640" y="3693319"/>
                </a:cubicBezTo>
                <a:cubicBezTo>
                  <a:pt x="2868233" y="3693674"/>
                  <a:pt x="2717297" y="3692976"/>
                  <a:pt x="2618222" y="3693319"/>
                </a:cubicBezTo>
                <a:cubicBezTo>
                  <a:pt x="2519147" y="3693662"/>
                  <a:pt x="2124711" y="3675809"/>
                  <a:pt x="1945651" y="3693319"/>
                </a:cubicBezTo>
                <a:cubicBezTo>
                  <a:pt x="1766591" y="3710829"/>
                  <a:pt x="1471742" y="3674293"/>
                  <a:pt x="1309111" y="3693319"/>
                </a:cubicBezTo>
                <a:cubicBezTo>
                  <a:pt x="1146480" y="3712345"/>
                  <a:pt x="1007465" y="3718826"/>
                  <a:pt x="708601" y="3693319"/>
                </a:cubicBezTo>
                <a:cubicBezTo>
                  <a:pt x="409737" y="3667813"/>
                  <a:pt x="230034" y="3684165"/>
                  <a:pt x="0" y="3693319"/>
                </a:cubicBezTo>
                <a:cubicBezTo>
                  <a:pt x="24764" y="3429687"/>
                  <a:pt x="13199" y="3204292"/>
                  <a:pt x="0" y="3040833"/>
                </a:cubicBezTo>
                <a:cubicBezTo>
                  <a:pt x="-13199" y="2877374"/>
                  <a:pt x="-3437" y="2608854"/>
                  <a:pt x="0" y="2351413"/>
                </a:cubicBezTo>
                <a:cubicBezTo>
                  <a:pt x="3437" y="2093972"/>
                  <a:pt x="19870" y="1892447"/>
                  <a:pt x="0" y="1698927"/>
                </a:cubicBezTo>
                <a:cubicBezTo>
                  <a:pt x="-19870" y="1505407"/>
                  <a:pt x="16538" y="1237744"/>
                  <a:pt x="0" y="1120307"/>
                </a:cubicBezTo>
                <a:cubicBezTo>
                  <a:pt x="-16538" y="1002870"/>
                  <a:pt x="7977" y="512084"/>
                  <a:pt x="0" y="0"/>
                </a:cubicBezTo>
                <a:close/>
              </a:path>
            </a:pathLst>
          </a:custGeom>
          <a:noFill/>
          <a:ln>
            <a:solidFill>
              <a:schemeClr val="accent4">
                <a:lumMod val="75000"/>
              </a:schemeClr>
            </a:solidFill>
          </a:ln>
        </p:spPr>
        <p:txBody>
          <a:bodyPr wrap="square" lIns="121917" tIns="60958" rIns="121917" bIns="60958" rtlCol="0">
            <a:spAutoFit/>
          </a:bodyPr>
          <a:lstStyle/>
          <a:p>
            <a:pPr marL="457200" indent="-457200">
              <a:buFont typeface="Arial" panose="020B0604020202020204" pitchFamily="34" charset="0"/>
              <a:buChar char="•"/>
            </a:pPr>
            <a:r>
              <a:rPr lang="tr-TR" sz="1900" dirty="0">
                <a:latin typeface="Comic Sans MS" panose="030F0702030302020204" pitchFamily="66" charset="0"/>
              </a:rPr>
              <a:t>Öğrenciye cevabın kapsamını ve formunu belirlemek için neredeyse sınırsız özgürlük tanır.</a:t>
            </a:r>
          </a:p>
          <a:p>
            <a:pPr marL="457200" indent="-457200">
              <a:buFont typeface="Arial" panose="020B0604020202020204" pitchFamily="34" charset="0"/>
              <a:buChar char="•"/>
            </a:pPr>
            <a:endParaRPr lang="tr-TR" sz="1900" dirty="0">
              <a:latin typeface="Comic Sans MS" panose="030F0702030302020204" pitchFamily="66" charset="0"/>
            </a:endParaRPr>
          </a:p>
          <a:p>
            <a:pPr marL="457200" indent="-457200">
              <a:buFont typeface="Arial" panose="020B0604020202020204" pitchFamily="34" charset="0"/>
              <a:buChar char="•"/>
            </a:pPr>
            <a:r>
              <a:rPr lang="tr-TR" sz="1900" dirty="0">
                <a:latin typeface="Comic Sans MS" panose="030F0702030302020204" pitchFamily="66" charset="0"/>
              </a:rPr>
              <a:t>Zaman ya da sayfa sınırı konulabilir. </a:t>
            </a:r>
          </a:p>
          <a:p>
            <a:pPr marL="457200" indent="-457200">
              <a:buFont typeface="Arial" panose="020B0604020202020204" pitchFamily="34" charset="0"/>
              <a:buChar char="•"/>
            </a:pPr>
            <a:endParaRPr lang="tr-TR" sz="1900" dirty="0">
              <a:latin typeface="Comic Sans MS" panose="030F0702030302020204" pitchFamily="66" charset="0"/>
            </a:endParaRPr>
          </a:p>
          <a:p>
            <a:pPr marL="457200" indent="-457200">
              <a:buFont typeface="Arial" panose="020B0604020202020204" pitchFamily="34" charset="0"/>
              <a:buChar char="•"/>
            </a:pPr>
            <a:r>
              <a:rPr lang="tr-TR" sz="1900" dirty="0">
                <a:latin typeface="Comic Sans MS" panose="030F0702030302020204" pitchFamily="66" charset="0"/>
              </a:rPr>
              <a:t>Cevabın formu ya da yanıtın içereceği materyaller hakkında çeşitli sınırlamalar getirilebilir. </a:t>
            </a:r>
          </a:p>
          <a:p>
            <a:endParaRPr lang="tr-TR" sz="1900" dirty="0">
              <a:latin typeface="Comic Sans MS" panose="030F0702030302020204" pitchFamily="66" charset="0"/>
            </a:endParaRPr>
          </a:p>
          <a:p>
            <a:pPr marL="457200" indent="-457200">
              <a:buFont typeface="Arial" panose="020B0604020202020204" pitchFamily="34" charset="0"/>
              <a:buChar char="•"/>
            </a:pPr>
            <a:r>
              <a:rPr lang="tr-TR" sz="1900" b="1" dirty="0">
                <a:latin typeface="Comic Sans MS" panose="030F0702030302020204" pitchFamily="66" charset="0"/>
              </a:rPr>
              <a:t>Bu sınırlamalar minimum düzeyde olmalıdır.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animBg="1"/>
      <p:bldP spid="13" grpId="0" animBg="1"/>
      <p:bldP spid="23"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503545" y="1348740"/>
            <a:ext cx="6017895" cy="753745"/>
          </a:xfrm>
        </p:spPr>
        <p:txBody>
          <a:bodyPr>
            <a:normAutofit fontScale="85000" lnSpcReduction="20000"/>
          </a:bodyPr>
          <a:lstStyle/>
          <a:p>
            <a:pPr marL="194945" indent="0">
              <a:buNone/>
            </a:pPr>
            <a:r>
              <a:rPr lang="tr-TR" altLang="en-US" dirty="0"/>
              <a:t>Türkiye’nin başkenti neresidir? </a:t>
            </a:r>
            <a:endParaRPr lang="tr-TR" altLang="en-US" dirty="0" smtClean="0"/>
          </a:p>
          <a:p>
            <a:pPr marL="194945" indent="0">
              <a:buNone/>
            </a:pPr>
            <a:r>
              <a:rPr lang="tr-TR" altLang="en-US" dirty="0" smtClean="0">
                <a:solidFill>
                  <a:srgbClr val="FF0000"/>
                </a:solidFill>
              </a:rPr>
              <a:t>Ankara</a:t>
            </a:r>
            <a:endParaRPr lang="tr-TR" altLang="en-US" dirty="0">
              <a:solidFill>
                <a:srgbClr val="FF0000"/>
              </a:solidFill>
            </a:endParaRPr>
          </a:p>
        </p:txBody>
      </p:sp>
      <p:sp>
        <p:nvSpPr>
          <p:cNvPr id="8" name="Metin kutusu 7"/>
          <p:cNvSpPr txBox="1"/>
          <p:nvPr/>
        </p:nvSpPr>
        <p:spPr>
          <a:xfrm>
            <a:off x="1408713" y="1425421"/>
            <a:ext cx="3289067" cy="677104"/>
          </a:xfrm>
          <a:custGeom>
            <a:avLst/>
            <a:gdLst>
              <a:gd name="connsiteX0" fmla="*/ 0 w 2482565"/>
              <a:gd name="connsiteY0" fmla="*/ 0 h 707886"/>
              <a:gd name="connsiteX1" fmla="*/ 595816 w 2482565"/>
              <a:gd name="connsiteY1" fmla="*/ 0 h 707886"/>
              <a:gd name="connsiteX2" fmla="*/ 1141980 w 2482565"/>
              <a:gd name="connsiteY2" fmla="*/ 0 h 707886"/>
              <a:gd name="connsiteX3" fmla="*/ 1812272 w 2482565"/>
              <a:gd name="connsiteY3" fmla="*/ 0 h 707886"/>
              <a:gd name="connsiteX4" fmla="*/ 2482565 w 2482565"/>
              <a:gd name="connsiteY4" fmla="*/ 0 h 707886"/>
              <a:gd name="connsiteX5" fmla="*/ 2482565 w 2482565"/>
              <a:gd name="connsiteY5" fmla="*/ 346864 h 707886"/>
              <a:gd name="connsiteX6" fmla="*/ 2482565 w 2482565"/>
              <a:gd name="connsiteY6" fmla="*/ 707886 h 707886"/>
              <a:gd name="connsiteX7" fmla="*/ 1861924 w 2482565"/>
              <a:gd name="connsiteY7" fmla="*/ 707886 h 707886"/>
              <a:gd name="connsiteX8" fmla="*/ 1191631 w 2482565"/>
              <a:gd name="connsiteY8" fmla="*/ 707886 h 707886"/>
              <a:gd name="connsiteX9" fmla="*/ 645467 w 2482565"/>
              <a:gd name="connsiteY9" fmla="*/ 707886 h 707886"/>
              <a:gd name="connsiteX10" fmla="*/ 0 w 2482565"/>
              <a:gd name="connsiteY10" fmla="*/ 707886 h 707886"/>
              <a:gd name="connsiteX11" fmla="*/ 0 w 2482565"/>
              <a:gd name="connsiteY11" fmla="*/ 353943 h 707886"/>
              <a:gd name="connsiteX12" fmla="*/ 0 w 2482565"/>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565" h="707886" extrusionOk="0">
                <a:moveTo>
                  <a:pt x="0" y="0"/>
                </a:moveTo>
                <a:cubicBezTo>
                  <a:pt x="222124" y="24084"/>
                  <a:pt x="458193" y="-28700"/>
                  <a:pt x="595816" y="0"/>
                </a:cubicBezTo>
                <a:cubicBezTo>
                  <a:pt x="733439" y="28700"/>
                  <a:pt x="918784" y="8330"/>
                  <a:pt x="1141980" y="0"/>
                </a:cubicBezTo>
                <a:cubicBezTo>
                  <a:pt x="1365176" y="-8330"/>
                  <a:pt x="1506103" y="31985"/>
                  <a:pt x="1812272" y="0"/>
                </a:cubicBezTo>
                <a:cubicBezTo>
                  <a:pt x="2118441" y="-31985"/>
                  <a:pt x="2256762" y="-1360"/>
                  <a:pt x="2482565" y="0"/>
                </a:cubicBezTo>
                <a:cubicBezTo>
                  <a:pt x="2497307" y="96030"/>
                  <a:pt x="2476700" y="207511"/>
                  <a:pt x="2482565" y="346864"/>
                </a:cubicBezTo>
                <a:cubicBezTo>
                  <a:pt x="2488430" y="486217"/>
                  <a:pt x="2477099" y="609750"/>
                  <a:pt x="2482565" y="707886"/>
                </a:cubicBezTo>
                <a:cubicBezTo>
                  <a:pt x="2306269" y="706668"/>
                  <a:pt x="2132673" y="703997"/>
                  <a:pt x="1861924" y="707886"/>
                </a:cubicBezTo>
                <a:cubicBezTo>
                  <a:pt x="1591175" y="711775"/>
                  <a:pt x="1466521" y="735027"/>
                  <a:pt x="1191631" y="707886"/>
                </a:cubicBezTo>
                <a:cubicBezTo>
                  <a:pt x="916741" y="680745"/>
                  <a:pt x="900603" y="699277"/>
                  <a:pt x="645467" y="707886"/>
                </a:cubicBezTo>
                <a:cubicBezTo>
                  <a:pt x="390331" y="716495"/>
                  <a:pt x="189485" y="701236"/>
                  <a:pt x="0" y="707886"/>
                </a:cubicBezTo>
                <a:cubicBezTo>
                  <a:pt x="-2179" y="580285"/>
                  <a:pt x="-13753" y="462545"/>
                  <a:pt x="0" y="353943"/>
                </a:cubicBezTo>
                <a:cubicBezTo>
                  <a:pt x="13753" y="245341"/>
                  <a:pt x="-6932" y="163086"/>
                  <a:pt x="0" y="0"/>
                </a:cubicBezTo>
                <a:close/>
              </a:path>
            </a:pathLst>
          </a:custGeom>
          <a:solidFill>
            <a:schemeClr val="accent1">
              <a:lumMod val="60000"/>
              <a:lumOff val="40000"/>
            </a:schemeClr>
          </a:solidFill>
          <a:ln w="15875">
            <a:solidFill>
              <a:schemeClr val="accent4">
                <a:lumMod val="75000"/>
                <a:alpha val="93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Kısa Yanıt Gerektiren Kapalı Uçlu Maddeler</a:t>
            </a:r>
          </a:p>
        </p:txBody>
      </p:sp>
      <p:sp>
        <p:nvSpPr>
          <p:cNvPr id="10" name="Metin kutusu 9"/>
          <p:cNvSpPr txBox="1"/>
          <p:nvPr/>
        </p:nvSpPr>
        <p:spPr>
          <a:xfrm>
            <a:off x="1408430" y="2837815"/>
            <a:ext cx="3637280" cy="674370"/>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solidFill>
            <a:schemeClr val="accent1">
              <a:lumMod val="60000"/>
              <a:lumOff val="40000"/>
            </a:schemeClr>
          </a:solidFill>
          <a:ln w="15875">
            <a:solidFill>
              <a:schemeClr val="accent4">
                <a:lumMod val="75000"/>
                <a:alpha val="93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Kısa Yanıt Gerektiren Açık Uçlu Maddeler</a:t>
            </a:r>
          </a:p>
        </p:txBody>
      </p:sp>
      <p:sp>
        <p:nvSpPr>
          <p:cNvPr id="13" name="Metin kutusu 12"/>
          <p:cNvSpPr txBox="1"/>
          <p:nvPr/>
        </p:nvSpPr>
        <p:spPr>
          <a:xfrm>
            <a:off x="1408548" y="4458263"/>
            <a:ext cx="3999895" cy="677104"/>
          </a:xfrm>
          <a:custGeom>
            <a:avLst/>
            <a:gdLst>
              <a:gd name="connsiteX0" fmla="*/ 0 w 2636769"/>
              <a:gd name="connsiteY0" fmla="*/ 0 h 707886"/>
              <a:gd name="connsiteX1" fmla="*/ 632825 w 2636769"/>
              <a:gd name="connsiteY1" fmla="*/ 0 h 707886"/>
              <a:gd name="connsiteX2" fmla="*/ 1212914 w 2636769"/>
              <a:gd name="connsiteY2" fmla="*/ 0 h 707886"/>
              <a:gd name="connsiteX3" fmla="*/ 1924841 w 2636769"/>
              <a:gd name="connsiteY3" fmla="*/ 0 h 707886"/>
              <a:gd name="connsiteX4" fmla="*/ 2636769 w 2636769"/>
              <a:gd name="connsiteY4" fmla="*/ 0 h 707886"/>
              <a:gd name="connsiteX5" fmla="*/ 2636769 w 2636769"/>
              <a:gd name="connsiteY5" fmla="*/ 346864 h 707886"/>
              <a:gd name="connsiteX6" fmla="*/ 2636769 w 2636769"/>
              <a:gd name="connsiteY6" fmla="*/ 707886 h 707886"/>
              <a:gd name="connsiteX7" fmla="*/ 1977577 w 2636769"/>
              <a:gd name="connsiteY7" fmla="*/ 707886 h 707886"/>
              <a:gd name="connsiteX8" fmla="*/ 1265649 w 2636769"/>
              <a:gd name="connsiteY8" fmla="*/ 707886 h 707886"/>
              <a:gd name="connsiteX9" fmla="*/ 685560 w 2636769"/>
              <a:gd name="connsiteY9" fmla="*/ 707886 h 707886"/>
              <a:gd name="connsiteX10" fmla="*/ 0 w 2636769"/>
              <a:gd name="connsiteY10" fmla="*/ 707886 h 707886"/>
              <a:gd name="connsiteX11" fmla="*/ 0 w 2636769"/>
              <a:gd name="connsiteY11" fmla="*/ 353943 h 707886"/>
              <a:gd name="connsiteX12" fmla="*/ 0 w 2636769"/>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6769" h="707886" extrusionOk="0">
                <a:moveTo>
                  <a:pt x="0" y="0"/>
                </a:moveTo>
                <a:cubicBezTo>
                  <a:pt x="190868" y="-11197"/>
                  <a:pt x="393811" y="-9249"/>
                  <a:pt x="632825" y="0"/>
                </a:cubicBezTo>
                <a:cubicBezTo>
                  <a:pt x="871840" y="9249"/>
                  <a:pt x="1068954" y="22190"/>
                  <a:pt x="1212914" y="0"/>
                </a:cubicBezTo>
                <a:cubicBezTo>
                  <a:pt x="1356874" y="-22190"/>
                  <a:pt x="1776447" y="29732"/>
                  <a:pt x="1924841" y="0"/>
                </a:cubicBezTo>
                <a:cubicBezTo>
                  <a:pt x="2073235" y="-29732"/>
                  <a:pt x="2283079" y="-24703"/>
                  <a:pt x="2636769" y="0"/>
                </a:cubicBezTo>
                <a:cubicBezTo>
                  <a:pt x="2651511" y="96030"/>
                  <a:pt x="2630904" y="207511"/>
                  <a:pt x="2636769" y="346864"/>
                </a:cubicBezTo>
                <a:cubicBezTo>
                  <a:pt x="2642634" y="486217"/>
                  <a:pt x="2631303" y="609750"/>
                  <a:pt x="2636769" y="707886"/>
                </a:cubicBezTo>
                <a:cubicBezTo>
                  <a:pt x="2404701" y="693119"/>
                  <a:pt x="2207559" y="707636"/>
                  <a:pt x="1977577" y="707886"/>
                </a:cubicBezTo>
                <a:cubicBezTo>
                  <a:pt x="1747595" y="708136"/>
                  <a:pt x="1438408" y="743465"/>
                  <a:pt x="1265649" y="707886"/>
                </a:cubicBezTo>
                <a:cubicBezTo>
                  <a:pt x="1092890" y="672307"/>
                  <a:pt x="964774" y="713807"/>
                  <a:pt x="685560" y="707886"/>
                </a:cubicBezTo>
                <a:cubicBezTo>
                  <a:pt x="406346" y="701965"/>
                  <a:pt x="169578" y="706954"/>
                  <a:pt x="0" y="707886"/>
                </a:cubicBezTo>
                <a:cubicBezTo>
                  <a:pt x="-2179" y="580285"/>
                  <a:pt x="-13753" y="462545"/>
                  <a:pt x="0" y="353943"/>
                </a:cubicBezTo>
                <a:cubicBezTo>
                  <a:pt x="13753" y="245341"/>
                  <a:pt x="-6932" y="163086"/>
                  <a:pt x="0" y="0"/>
                </a:cubicBezTo>
                <a:close/>
              </a:path>
            </a:pathLst>
          </a:custGeom>
          <a:solidFill>
            <a:schemeClr val="accent1">
              <a:lumMod val="60000"/>
              <a:lumOff val="40000"/>
            </a:schemeClr>
          </a:solidFill>
          <a:ln w="19050">
            <a:solidFill>
              <a:schemeClr val="accent4">
                <a:lumMod val="75000"/>
                <a:alpha val="97000"/>
              </a:schemeClr>
            </a:solidFill>
          </a:ln>
        </p:spPr>
        <p:txBody>
          <a:bodyPr wrap="square" lIns="121917" tIns="60958" rIns="121917" bIns="60958" rtlCol="0">
            <a:spAutoFit/>
          </a:bodyPr>
          <a:lstStyle/>
          <a:p>
            <a:pPr algn="ctr"/>
            <a:r>
              <a:rPr lang="tr-TR" b="1" dirty="0">
                <a:solidFill>
                  <a:schemeClr val="tx2"/>
                </a:solidFill>
                <a:latin typeface="Comic Sans MS" panose="030F0702030302020204" pitchFamily="66" charset="0"/>
              </a:rPr>
              <a:t>Uzun Yanıt Gerektiren Açık Uçlu Maddeler</a:t>
            </a:r>
          </a:p>
        </p:txBody>
      </p:sp>
      <p:sp>
        <p:nvSpPr>
          <p:cNvPr id="4" name="Text Placeholder 2"/>
          <p:cNvSpPr>
            <a:spLocks noGrp="1"/>
          </p:cNvSpPr>
          <p:nvPr/>
        </p:nvSpPr>
        <p:spPr>
          <a:xfrm>
            <a:off x="5630545" y="4381500"/>
            <a:ext cx="6017895" cy="753745"/>
          </a:xfrm>
          <a:prstGeom prst="rect">
            <a:avLst/>
          </a:prstGeom>
        </p:spPr>
        <p:txBody>
          <a:bodyPr vert="horz" wrap="square" lIns="121897" tIns="121897" rIns="121897" bIns="121897" anchor="t" anchorCtr="0">
            <a:normAutofit fontScale="85000" lnSpcReduction="20000"/>
          </a:bodyPr>
          <a:lstStyle>
            <a:lvl1pPr marL="609600" lvl="0" indent="-414655" algn="l" rtl="0" eaLnBrk="1" latinLnBrk="0" hangingPunct="1">
              <a:spcBef>
                <a:spcPts val="0"/>
              </a:spcBef>
              <a:spcAft>
                <a:spcPts val="0"/>
              </a:spcAft>
              <a:buClr>
                <a:schemeClr val="accent1"/>
              </a:buClr>
              <a:buSzPct val="70000"/>
              <a:buFont typeface="Wingdings" panose="05000000000000000000"/>
              <a:buChar char="●"/>
              <a:defRPr kumimoji="0" sz="2400" kern="1200">
                <a:solidFill>
                  <a:schemeClr val="tx1"/>
                </a:solidFill>
                <a:latin typeface="+mn-lt"/>
                <a:ea typeface="+mn-ea"/>
                <a:cs typeface="+mn-cs"/>
              </a:defRPr>
            </a:lvl1pPr>
            <a:lvl2pPr marL="1219200" lvl="1" indent="-398145" algn="l" rtl="0" eaLnBrk="1" latinLnBrk="0" hangingPunct="1">
              <a:spcBef>
                <a:spcPts val="0"/>
              </a:spcBef>
              <a:spcAft>
                <a:spcPts val="0"/>
              </a:spcAft>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1828800" lvl="2" indent="-398145" algn="l" rtl="0" eaLnBrk="1" latinLnBrk="0" hangingPunct="1">
              <a:spcBef>
                <a:spcPts val="0"/>
              </a:spcBef>
              <a:spcAft>
                <a:spcPts val="0"/>
              </a:spcAft>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2438400" lvl="3" indent="-398145" algn="l" rtl="0" eaLnBrk="1" latinLnBrk="0" hangingPunct="1">
              <a:spcBef>
                <a:spcPts val="0"/>
              </a:spcBef>
              <a:spcAft>
                <a:spcPts val="0"/>
              </a:spcAft>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3048000" lvl="4" indent="-398145" algn="l" rtl="0" eaLnBrk="1" latinLnBrk="0" hangingPunct="1">
              <a:spcBef>
                <a:spcPts val="0"/>
              </a:spcBef>
              <a:spcAft>
                <a:spcPts val="0"/>
              </a:spcAft>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3657600" lvl="5" indent="-398145" algn="l" rtl="0" eaLnBrk="1" latinLnBrk="0" hangingPunct="1">
              <a:spcBef>
                <a:spcPts val="0"/>
              </a:spcBef>
              <a:spcAft>
                <a:spcPts val="0"/>
              </a:spcAft>
              <a:buClr>
                <a:schemeClr val="accent1"/>
              </a:buClr>
              <a:buSzPts val="1100"/>
              <a:buChar char="■"/>
              <a:defRPr kumimoji="0" sz="1600" kern="1200">
                <a:solidFill>
                  <a:schemeClr val="tx2"/>
                </a:solidFill>
                <a:latin typeface="+mn-lt"/>
                <a:ea typeface="+mn-ea"/>
                <a:cs typeface="+mn-cs"/>
              </a:defRPr>
            </a:lvl6pPr>
            <a:lvl7pPr marL="4267200" lvl="6" indent="-398145" algn="l" rtl="0" eaLnBrk="1" latinLnBrk="0" hangingPunct="1">
              <a:spcBef>
                <a:spcPts val="0"/>
              </a:spcBef>
              <a:spcAft>
                <a:spcPts val="0"/>
              </a:spcAft>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4876800" lvl="7" indent="-398145" algn="l" rtl="0" eaLnBrk="1" latinLnBrk="0" hangingPunct="1">
              <a:spcBef>
                <a:spcPts val="0"/>
              </a:spcBef>
              <a:spcAft>
                <a:spcPts val="0"/>
              </a:spcAft>
              <a:buClr>
                <a:schemeClr val="accent2"/>
              </a:buClr>
              <a:buSzPts val="1100"/>
              <a:buChar char="○"/>
              <a:defRPr kumimoji="0" sz="1400" kern="1200" cap="small" baseline="0">
                <a:solidFill>
                  <a:schemeClr val="tx2"/>
                </a:solidFill>
                <a:latin typeface="+mn-lt"/>
                <a:ea typeface="+mn-ea"/>
                <a:cs typeface="+mn-cs"/>
              </a:defRPr>
            </a:lvl8pPr>
            <a:lvl9pPr marL="5486400" lvl="8" indent="-398145" algn="l" rtl="0" eaLnBrk="1" latinLnBrk="0" hangingPunct="1">
              <a:spcBef>
                <a:spcPts val="0"/>
              </a:spcBef>
              <a:spcAft>
                <a:spcPts val="0"/>
              </a:spcAft>
              <a:buClr>
                <a:schemeClr val="accent1">
                  <a:shade val="75000"/>
                </a:schemeClr>
              </a:buClr>
              <a:buSzPts val="1100"/>
              <a:buChar char="■"/>
              <a:defRPr kumimoji="0" sz="1400" kern="1200" baseline="0">
                <a:solidFill>
                  <a:schemeClr val="tx2"/>
                </a:solidFill>
                <a:latin typeface="+mn-lt"/>
                <a:ea typeface="+mn-ea"/>
                <a:cs typeface="+mn-cs"/>
              </a:defRPr>
            </a:lvl9pPr>
          </a:lstStyle>
          <a:p>
            <a:pPr marL="194945" indent="0">
              <a:buNone/>
            </a:pPr>
            <a:r>
              <a:rPr lang="tr-TR" altLang="en-US" dirty="0"/>
              <a:t>Bir anınızı anlatınız</a:t>
            </a:r>
            <a:r>
              <a:rPr lang="tr-TR" altLang="en-US" dirty="0" smtClean="0"/>
              <a:t>.</a:t>
            </a:r>
          </a:p>
          <a:p>
            <a:pPr marL="194945" indent="0">
              <a:buNone/>
            </a:pPr>
            <a:r>
              <a:rPr lang="tr-TR" altLang="en-US" dirty="0" smtClean="0"/>
              <a:t>…………. </a:t>
            </a:r>
            <a:endParaRPr lang="tr-TR" altLang="en-US" dirty="0"/>
          </a:p>
        </p:txBody>
      </p:sp>
      <p:sp>
        <p:nvSpPr>
          <p:cNvPr id="5" name="Text Placeholder 2"/>
          <p:cNvSpPr>
            <a:spLocks noGrp="1"/>
          </p:cNvSpPr>
          <p:nvPr/>
        </p:nvSpPr>
        <p:spPr>
          <a:xfrm>
            <a:off x="5314949" y="2430916"/>
            <a:ext cx="5674995" cy="1488168"/>
          </a:xfrm>
          <a:prstGeom prst="rect">
            <a:avLst/>
          </a:prstGeom>
        </p:spPr>
        <p:txBody>
          <a:bodyPr vert="horz" wrap="square" lIns="121897" tIns="121897" rIns="121897" bIns="121897" anchor="t" anchorCtr="0">
            <a:normAutofit fontScale="45000" lnSpcReduction="20000"/>
          </a:bodyPr>
          <a:lstStyle>
            <a:lvl1pPr marL="609600" lvl="0" indent="-414655" algn="l" rtl="0" eaLnBrk="1" latinLnBrk="0" hangingPunct="1">
              <a:spcBef>
                <a:spcPts val="0"/>
              </a:spcBef>
              <a:spcAft>
                <a:spcPts val="0"/>
              </a:spcAft>
              <a:buClr>
                <a:schemeClr val="accent1"/>
              </a:buClr>
              <a:buSzPct val="70000"/>
              <a:buFont typeface="Wingdings" panose="05000000000000000000"/>
              <a:buChar char="●"/>
              <a:defRPr kumimoji="0" sz="2400" kern="1200">
                <a:solidFill>
                  <a:schemeClr val="tx1"/>
                </a:solidFill>
                <a:latin typeface="+mn-lt"/>
                <a:ea typeface="+mn-ea"/>
                <a:cs typeface="+mn-cs"/>
              </a:defRPr>
            </a:lvl1pPr>
            <a:lvl2pPr marL="1219200" lvl="1" indent="-398145" algn="l" rtl="0" eaLnBrk="1" latinLnBrk="0" hangingPunct="1">
              <a:spcBef>
                <a:spcPts val="0"/>
              </a:spcBef>
              <a:spcAft>
                <a:spcPts val="0"/>
              </a:spcAft>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1828800" lvl="2" indent="-398145" algn="l" rtl="0" eaLnBrk="1" latinLnBrk="0" hangingPunct="1">
              <a:spcBef>
                <a:spcPts val="0"/>
              </a:spcBef>
              <a:spcAft>
                <a:spcPts val="0"/>
              </a:spcAft>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2438400" lvl="3" indent="-398145" algn="l" rtl="0" eaLnBrk="1" latinLnBrk="0" hangingPunct="1">
              <a:spcBef>
                <a:spcPts val="0"/>
              </a:spcBef>
              <a:spcAft>
                <a:spcPts val="0"/>
              </a:spcAft>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3048000" lvl="4" indent="-398145" algn="l" rtl="0" eaLnBrk="1" latinLnBrk="0" hangingPunct="1">
              <a:spcBef>
                <a:spcPts val="0"/>
              </a:spcBef>
              <a:spcAft>
                <a:spcPts val="0"/>
              </a:spcAft>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3657600" lvl="5" indent="-398145" algn="l" rtl="0" eaLnBrk="1" latinLnBrk="0" hangingPunct="1">
              <a:spcBef>
                <a:spcPts val="0"/>
              </a:spcBef>
              <a:spcAft>
                <a:spcPts val="0"/>
              </a:spcAft>
              <a:buClr>
                <a:schemeClr val="accent1"/>
              </a:buClr>
              <a:buSzPts val="1100"/>
              <a:buChar char="■"/>
              <a:defRPr kumimoji="0" sz="1600" kern="1200">
                <a:solidFill>
                  <a:schemeClr val="tx2"/>
                </a:solidFill>
                <a:latin typeface="+mn-lt"/>
                <a:ea typeface="+mn-ea"/>
                <a:cs typeface="+mn-cs"/>
              </a:defRPr>
            </a:lvl6pPr>
            <a:lvl7pPr marL="4267200" lvl="6" indent="-398145" algn="l" rtl="0" eaLnBrk="1" latinLnBrk="0" hangingPunct="1">
              <a:spcBef>
                <a:spcPts val="0"/>
              </a:spcBef>
              <a:spcAft>
                <a:spcPts val="0"/>
              </a:spcAft>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4876800" lvl="7" indent="-398145" algn="l" rtl="0" eaLnBrk="1" latinLnBrk="0" hangingPunct="1">
              <a:spcBef>
                <a:spcPts val="0"/>
              </a:spcBef>
              <a:spcAft>
                <a:spcPts val="0"/>
              </a:spcAft>
              <a:buClr>
                <a:schemeClr val="accent2"/>
              </a:buClr>
              <a:buSzPts val="1100"/>
              <a:buChar char="○"/>
              <a:defRPr kumimoji="0" sz="1400" kern="1200" cap="small" baseline="0">
                <a:solidFill>
                  <a:schemeClr val="tx2"/>
                </a:solidFill>
                <a:latin typeface="+mn-lt"/>
                <a:ea typeface="+mn-ea"/>
                <a:cs typeface="+mn-cs"/>
              </a:defRPr>
            </a:lvl8pPr>
            <a:lvl9pPr marL="5486400" lvl="8" indent="-398145" algn="l" rtl="0" eaLnBrk="1" latinLnBrk="0" hangingPunct="1">
              <a:spcBef>
                <a:spcPts val="0"/>
              </a:spcBef>
              <a:spcAft>
                <a:spcPts val="0"/>
              </a:spcAft>
              <a:buClr>
                <a:schemeClr val="accent1">
                  <a:shade val="75000"/>
                </a:schemeClr>
              </a:buClr>
              <a:buSzPts val="1100"/>
              <a:buChar char="■"/>
              <a:defRPr kumimoji="0" sz="1400" kern="1200" baseline="0">
                <a:solidFill>
                  <a:schemeClr val="tx2"/>
                </a:solidFill>
                <a:latin typeface="+mn-lt"/>
                <a:ea typeface="+mn-ea"/>
                <a:cs typeface="+mn-cs"/>
              </a:defRPr>
            </a:lvl9pPr>
          </a:lstStyle>
          <a:p>
            <a:pPr marL="194945" indent="0">
              <a:buNone/>
            </a:pPr>
            <a:r>
              <a:rPr lang="tr-TR" altLang="en-US" sz="4000" dirty="0" err="1"/>
              <a:t>Obozite</a:t>
            </a:r>
            <a:r>
              <a:rPr lang="tr-TR" altLang="en-US" sz="4000" dirty="0"/>
              <a:t> nasıl önlenir? Aşağıdaki boşluğa üç madde halinde </a:t>
            </a:r>
            <a:r>
              <a:rPr lang="tr-TR" altLang="en-US" sz="4000" dirty="0" smtClean="0"/>
              <a:t>yazınız.</a:t>
            </a:r>
          </a:p>
          <a:p>
            <a:pPr marL="194945" indent="0">
              <a:buNone/>
            </a:pPr>
            <a:r>
              <a:rPr lang="tr-TR" altLang="en-US" sz="4000" dirty="0" smtClean="0">
                <a:solidFill>
                  <a:srgbClr val="FF0000"/>
                </a:solidFill>
              </a:rPr>
              <a:t>Dengeli beslenme, </a:t>
            </a:r>
          </a:p>
          <a:p>
            <a:pPr marL="194945" indent="0">
              <a:buNone/>
            </a:pPr>
            <a:r>
              <a:rPr lang="tr-TR" altLang="en-US" sz="4000" dirty="0" smtClean="0">
                <a:solidFill>
                  <a:srgbClr val="FF0000"/>
                </a:solidFill>
              </a:rPr>
              <a:t>yeterli beslenme,</a:t>
            </a:r>
          </a:p>
          <a:p>
            <a:pPr marL="194945" indent="0">
              <a:buNone/>
            </a:pPr>
            <a:r>
              <a:rPr lang="tr-TR" altLang="en-US" sz="4000" dirty="0" smtClean="0">
                <a:solidFill>
                  <a:schemeClr val="accent2">
                    <a:lumMod val="75000"/>
                  </a:schemeClr>
                </a:solidFill>
              </a:rPr>
              <a:t>Yağlı besinlerden uzak durma</a:t>
            </a:r>
            <a:endParaRPr lang="tr-TR" alt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p:nvPr/>
        </p:nvSpPr>
        <p:spPr>
          <a:xfrm>
            <a:off x="2316185" y="451442"/>
            <a:ext cx="7385568" cy="786500"/>
          </a:xfrm>
          <a:prstGeom prst="rect">
            <a:avLst/>
          </a:prstGeom>
          <a:solidFill>
            <a:schemeClr val="accent6">
              <a:lumMod val="60000"/>
              <a:lumOff val="40000"/>
            </a:schemeClr>
          </a:solidFill>
          <a:ln>
            <a:noFill/>
          </a:ln>
        </p:spPr>
        <p:txBody>
          <a:bodyPr spcFirstLastPara="1" wrap="square" lIns="121897" tIns="121897" rIns="121897" bIns="121897" anchor="t" anchorCtr="0">
            <a:spAutoFit/>
          </a:bodyPr>
          <a:lstStyle/>
          <a:p>
            <a:pPr algn="ctr">
              <a:lnSpc>
                <a:spcPct val="90000"/>
              </a:lnSpc>
              <a:spcBef>
                <a:spcPts val="1335"/>
              </a:spcBef>
            </a:pPr>
            <a:r>
              <a:rPr lang="en-US" sz="2700" b="1" i="1" dirty="0">
                <a:solidFill>
                  <a:schemeClr val="tx2"/>
                </a:solidFill>
                <a:latin typeface="Comic Sans MS" panose="030F0702030302020204" pitchFamily="66" charset="0"/>
                <a:ea typeface="Nunito"/>
                <a:cs typeface="Nunito"/>
                <a:sym typeface="Nunito"/>
              </a:rPr>
              <a:t>Açık uçlu </a:t>
            </a:r>
            <a:r>
              <a:rPr lang="en-US" sz="2700" b="1" i="1" dirty="0" smtClean="0">
                <a:solidFill>
                  <a:schemeClr val="tx2"/>
                </a:solidFill>
                <a:latin typeface="Comic Sans MS" panose="030F0702030302020204" pitchFamily="66" charset="0"/>
                <a:ea typeface="Nunito"/>
                <a:cs typeface="Nunito"/>
                <a:sym typeface="Nunito"/>
              </a:rPr>
              <a:t>maddeler öğrencide </a:t>
            </a:r>
            <a:endParaRPr sz="2700" b="1" dirty="0">
              <a:solidFill>
                <a:schemeClr val="tx2"/>
              </a:solidFill>
              <a:latin typeface="Comic Sans MS" panose="030F0702030302020204" pitchFamily="66" charset="0"/>
              <a:ea typeface="Nunito"/>
              <a:cs typeface="Nunito"/>
              <a:sym typeface="Nunito"/>
            </a:endParaRPr>
          </a:p>
        </p:txBody>
      </p:sp>
      <p:sp>
        <p:nvSpPr>
          <p:cNvPr id="4" name="Metin kutusu 3"/>
          <p:cNvSpPr txBox="1"/>
          <p:nvPr/>
        </p:nvSpPr>
        <p:spPr>
          <a:xfrm>
            <a:off x="882623" y="1737711"/>
            <a:ext cx="360821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İlişkileri analiz etme</a:t>
            </a:r>
          </a:p>
        </p:txBody>
      </p:sp>
      <p:sp>
        <p:nvSpPr>
          <p:cNvPr id="5" name="Metin kutusu 4"/>
          <p:cNvSpPr txBox="1"/>
          <p:nvPr/>
        </p:nvSpPr>
        <p:spPr>
          <a:xfrm>
            <a:off x="882620" y="2679216"/>
            <a:ext cx="3956773"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Durumları karşılaştırma</a:t>
            </a:r>
          </a:p>
        </p:txBody>
      </p:sp>
      <p:sp>
        <p:nvSpPr>
          <p:cNvPr id="6" name="Metin kutusu 5"/>
          <p:cNvSpPr txBox="1"/>
          <p:nvPr/>
        </p:nvSpPr>
        <p:spPr>
          <a:xfrm>
            <a:off x="863516" y="3548636"/>
            <a:ext cx="4757997"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Gerekli varsayımları açıklama</a:t>
            </a:r>
          </a:p>
        </p:txBody>
      </p:sp>
      <p:sp>
        <p:nvSpPr>
          <p:cNvPr id="7" name="Metin kutusu 6"/>
          <p:cNvSpPr txBox="1"/>
          <p:nvPr/>
        </p:nvSpPr>
        <p:spPr>
          <a:xfrm>
            <a:off x="882620" y="4465388"/>
            <a:ext cx="4523395"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a:latin typeface="Comic Sans MS" panose="030F0702030302020204" pitchFamily="66" charset="0"/>
                <a:ea typeface="Nunito"/>
                <a:cs typeface="Nunito"/>
                <a:sym typeface="Nunito"/>
              </a:rPr>
              <a:t>Uygun sonuçları belirtme</a:t>
            </a:r>
            <a:endParaRPr lang="tr-TR" sz="2100" dirty="0">
              <a:latin typeface="Comic Sans MS" panose="030F0702030302020204" pitchFamily="66" charset="0"/>
              <a:ea typeface="Nunito"/>
              <a:cs typeface="Nunito"/>
              <a:sym typeface="Nunito"/>
            </a:endParaRPr>
          </a:p>
        </p:txBody>
      </p:sp>
      <p:sp>
        <p:nvSpPr>
          <p:cNvPr id="8" name="Metin kutusu 7"/>
          <p:cNvSpPr txBox="1"/>
          <p:nvPr/>
        </p:nvSpPr>
        <p:spPr>
          <a:xfrm>
            <a:off x="882620" y="5352033"/>
            <a:ext cx="499089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Neden sonuç ilişkisini açıklama</a:t>
            </a:r>
          </a:p>
        </p:txBody>
      </p:sp>
      <p:sp>
        <p:nvSpPr>
          <p:cNvPr id="9" name="Metin kutusu 8"/>
          <p:cNvSpPr txBox="1"/>
          <p:nvPr/>
        </p:nvSpPr>
        <p:spPr>
          <a:xfrm>
            <a:off x="6815545" y="1750881"/>
            <a:ext cx="360821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Hipotez oluşturma</a:t>
            </a:r>
          </a:p>
        </p:txBody>
      </p:sp>
      <p:sp>
        <p:nvSpPr>
          <p:cNvPr id="10" name="Metin kutusu 9"/>
          <p:cNvSpPr txBox="1"/>
          <p:nvPr/>
        </p:nvSpPr>
        <p:spPr>
          <a:xfrm>
            <a:off x="6457691" y="2631163"/>
            <a:ext cx="454990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Problem için çözüm üretme</a:t>
            </a:r>
          </a:p>
        </p:txBody>
      </p:sp>
      <p:sp>
        <p:nvSpPr>
          <p:cNvPr id="11" name="Metin kutusu 10"/>
          <p:cNvSpPr txBox="1"/>
          <p:nvPr/>
        </p:nvSpPr>
        <p:spPr>
          <a:xfrm>
            <a:off x="6237196" y="3543371"/>
            <a:ext cx="499089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Güçlü ve zayıf yönleri belirleme</a:t>
            </a:r>
          </a:p>
        </p:txBody>
      </p:sp>
      <p:sp>
        <p:nvSpPr>
          <p:cNvPr id="12" name="Metin kutusu 11"/>
          <p:cNvSpPr txBox="1"/>
          <p:nvPr/>
        </p:nvSpPr>
        <p:spPr>
          <a:xfrm>
            <a:off x="6570491" y="4294078"/>
            <a:ext cx="4990899" cy="714041"/>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gn="ctr">
              <a:lnSpc>
                <a:spcPct val="90000"/>
              </a:lnSpc>
              <a:spcBef>
                <a:spcPts val="1335"/>
              </a:spcBef>
            </a:pPr>
            <a:r>
              <a:rPr lang="tr-TR" sz="2100" dirty="0">
                <a:latin typeface="Comic Sans MS" panose="030F0702030302020204" pitchFamily="66" charset="0"/>
                <a:ea typeface="Nunito"/>
                <a:cs typeface="Nunito"/>
                <a:sym typeface="Nunito"/>
              </a:rPr>
              <a:t>Farklı kaynaklardan verileri birleştirme</a:t>
            </a:r>
          </a:p>
        </p:txBody>
      </p:sp>
      <p:sp>
        <p:nvSpPr>
          <p:cNvPr id="13" name="Metin kutusu 12"/>
          <p:cNvSpPr txBox="1"/>
          <p:nvPr/>
        </p:nvSpPr>
        <p:spPr>
          <a:xfrm>
            <a:off x="6928536" y="5352033"/>
            <a:ext cx="3608219" cy="418576"/>
          </a:xfrm>
          <a:custGeom>
            <a:avLst/>
            <a:gdLst>
              <a:gd name="connsiteX0" fmla="*/ 0 w 2409077"/>
              <a:gd name="connsiteY0" fmla="*/ 0 h 646331"/>
              <a:gd name="connsiteX1" fmla="*/ 578178 w 2409077"/>
              <a:gd name="connsiteY1" fmla="*/ 0 h 646331"/>
              <a:gd name="connsiteX2" fmla="*/ 1108175 w 2409077"/>
              <a:gd name="connsiteY2" fmla="*/ 0 h 646331"/>
              <a:gd name="connsiteX3" fmla="*/ 1758626 w 2409077"/>
              <a:gd name="connsiteY3" fmla="*/ 0 h 646331"/>
              <a:gd name="connsiteX4" fmla="*/ 2409077 w 2409077"/>
              <a:gd name="connsiteY4" fmla="*/ 0 h 646331"/>
              <a:gd name="connsiteX5" fmla="*/ 2409077 w 2409077"/>
              <a:gd name="connsiteY5" fmla="*/ 646331 h 646331"/>
              <a:gd name="connsiteX6" fmla="*/ 1854989 w 2409077"/>
              <a:gd name="connsiteY6" fmla="*/ 646331 h 646331"/>
              <a:gd name="connsiteX7" fmla="*/ 1300902 w 2409077"/>
              <a:gd name="connsiteY7" fmla="*/ 646331 h 646331"/>
              <a:gd name="connsiteX8" fmla="*/ 650451 w 2409077"/>
              <a:gd name="connsiteY8" fmla="*/ 646331 h 646331"/>
              <a:gd name="connsiteX9" fmla="*/ 0 w 2409077"/>
              <a:gd name="connsiteY9" fmla="*/ 646331 h 646331"/>
              <a:gd name="connsiteX10" fmla="*/ 0 w 2409077"/>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077" h="646331" extrusionOk="0">
                <a:moveTo>
                  <a:pt x="0" y="0"/>
                </a:moveTo>
                <a:cubicBezTo>
                  <a:pt x="206781" y="-23410"/>
                  <a:pt x="305549" y="-1427"/>
                  <a:pt x="578178" y="0"/>
                </a:cubicBezTo>
                <a:cubicBezTo>
                  <a:pt x="850807" y="1427"/>
                  <a:pt x="875706" y="11998"/>
                  <a:pt x="1108175" y="0"/>
                </a:cubicBezTo>
                <a:cubicBezTo>
                  <a:pt x="1340644" y="-11998"/>
                  <a:pt x="1499663" y="28994"/>
                  <a:pt x="1758626" y="0"/>
                </a:cubicBezTo>
                <a:cubicBezTo>
                  <a:pt x="2017589" y="-28994"/>
                  <a:pt x="2149093" y="-10106"/>
                  <a:pt x="2409077" y="0"/>
                </a:cubicBezTo>
                <a:cubicBezTo>
                  <a:pt x="2440033" y="233906"/>
                  <a:pt x="2431853" y="437436"/>
                  <a:pt x="2409077" y="646331"/>
                </a:cubicBezTo>
                <a:cubicBezTo>
                  <a:pt x="2285361" y="666876"/>
                  <a:pt x="1966253" y="639076"/>
                  <a:pt x="1854989" y="646331"/>
                </a:cubicBezTo>
                <a:cubicBezTo>
                  <a:pt x="1743725" y="653586"/>
                  <a:pt x="1534585" y="672950"/>
                  <a:pt x="1300902" y="646331"/>
                </a:cubicBezTo>
                <a:cubicBezTo>
                  <a:pt x="1067219" y="619712"/>
                  <a:pt x="937513" y="640828"/>
                  <a:pt x="650451" y="646331"/>
                </a:cubicBezTo>
                <a:cubicBezTo>
                  <a:pt x="363389" y="651834"/>
                  <a:pt x="273777" y="638841"/>
                  <a:pt x="0" y="646331"/>
                </a:cubicBezTo>
                <a:cubicBezTo>
                  <a:pt x="-11696" y="394072"/>
                  <a:pt x="-16628" y="198448"/>
                  <a:pt x="0" y="0"/>
                </a:cubicBezTo>
                <a:close/>
              </a:path>
            </a:pathLst>
          </a:custGeom>
          <a:noFill/>
          <a:ln w="15875">
            <a:solidFill>
              <a:schemeClr val="accent4">
                <a:lumMod val="75000"/>
                <a:alpha val="93000"/>
              </a:schemeClr>
            </a:solidFill>
          </a:ln>
        </p:spPr>
        <p:txBody>
          <a:bodyPr wrap="square" lIns="121917" tIns="60958" rIns="121917" bIns="60958" rtlCol="0">
            <a:spAutoFit/>
          </a:bodyPr>
          <a:lstStyle/>
          <a:p>
            <a:pPr>
              <a:lnSpc>
                <a:spcPct val="90000"/>
              </a:lnSpc>
              <a:spcBef>
                <a:spcPts val="1335"/>
              </a:spcBef>
            </a:pPr>
            <a:r>
              <a:rPr lang="tr-TR" sz="2100" dirty="0">
                <a:latin typeface="Comic Sans MS" panose="030F0702030302020204" pitchFamily="66" charset="0"/>
                <a:ea typeface="Nunito"/>
                <a:cs typeface="Nunito"/>
                <a:sym typeface="Nunito"/>
              </a:rPr>
              <a:t>Verileri düzenleme</a:t>
            </a:r>
          </a:p>
        </p:txBody>
      </p:sp>
      <p:sp>
        <p:nvSpPr>
          <p:cNvPr id="15" name="Google Shape;188;p22"/>
          <p:cNvSpPr txBox="1"/>
          <p:nvPr/>
        </p:nvSpPr>
        <p:spPr>
          <a:xfrm>
            <a:off x="3622032" y="6058213"/>
            <a:ext cx="7385568" cy="786500"/>
          </a:xfrm>
          <a:prstGeom prst="rect">
            <a:avLst/>
          </a:prstGeom>
          <a:solidFill>
            <a:schemeClr val="accent6">
              <a:lumMod val="60000"/>
              <a:lumOff val="40000"/>
            </a:schemeClr>
          </a:solidFill>
          <a:ln>
            <a:noFill/>
          </a:ln>
        </p:spPr>
        <p:txBody>
          <a:bodyPr spcFirstLastPara="1" wrap="square" lIns="121897" tIns="121897" rIns="121897" bIns="121897" anchor="t" anchorCtr="0">
            <a:spAutoFit/>
          </a:bodyPr>
          <a:lstStyle/>
          <a:p>
            <a:pPr algn="ctr">
              <a:lnSpc>
                <a:spcPct val="90000"/>
              </a:lnSpc>
              <a:spcBef>
                <a:spcPts val="1335"/>
              </a:spcBef>
            </a:pPr>
            <a:r>
              <a:rPr lang="en-US" sz="2700" b="1" i="1" dirty="0" smtClean="0">
                <a:solidFill>
                  <a:schemeClr val="tx2"/>
                </a:solidFill>
                <a:latin typeface="Comic Sans MS" panose="030F0702030302020204" pitchFamily="66" charset="0"/>
                <a:ea typeface="Nunito"/>
                <a:cs typeface="Nunito"/>
                <a:sym typeface="Nunito"/>
              </a:rPr>
              <a:t>Davranışlarını  ölçmeyi hedefler....</a:t>
            </a:r>
            <a:endParaRPr sz="2700" b="1" dirty="0">
              <a:solidFill>
                <a:schemeClr val="tx2"/>
              </a:solidFill>
              <a:latin typeface="Comic Sans MS" panose="030F0702030302020204" pitchFamily="66" charset="0"/>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p:nvPr>
            <p:custDataLst>
              <p:tags r:id="rId2"/>
            </p:custDataLst>
          </p:nvPr>
        </p:nvSpPr>
        <p:spPr>
          <a:xfrm>
            <a:off x="2308164" y="188640"/>
            <a:ext cx="8036308" cy="6552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0" lang="tr-T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0" lang="tr-T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0" lang="tr-T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0" lang="tr-T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0" lang="tr-T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0" lang="tr-TR" sz="2000" kern="1200">
                <a:solidFill>
                  <a:schemeClr val="tx1"/>
                </a:solidFill>
                <a:latin typeface="+mn-lt"/>
                <a:ea typeface="+mn-ea"/>
                <a:cs typeface="+mn-cs"/>
              </a:defRPr>
            </a:lvl9pPr>
          </a:lstStyle>
          <a:p>
            <a:pPr marL="0" indent="0">
              <a:spcBef>
                <a:spcPts val="1200"/>
              </a:spcBef>
              <a:buNone/>
            </a:pPr>
            <a:endParaRPr lang="tr-TR" dirty="0" smtClean="0"/>
          </a:p>
          <a:p>
            <a:pPr marL="0" indent="0">
              <a:spcBef>
                <a:spcPts val="1200"/>
              </a:spcBef>
              <a:buNone/>
            </a:pPr>
            <a:endParaRPr lang="tr-TR" dirty="0" smtClean="0"/>
          </a:p>
          <a:p>
            <a:pPr marL="0" indent="0">
              <a:spcBef>
                <a:spcPts val="1200"/>
              </a:spcBef>
              <a:buNone/>
            </a:pPr>
            <a:endParaRPr lang="tr-TR" dirty="0"/>
          </a:p>
          <a:p>
            <a:pPr marL="0" indent="0">
              <a:spcBef>
                <a:spcPts val="1200"/>
              </a:spcBef>
              <a:buNone/>
            </a:pPr>
            <a:endParaRPr lang="tr-TR" dirty="0" smtClean="0"/>
          </a:p>
          <a:p>
            <a:pPr marL="0" indent="0">
              <a:spcBef>
                <a:spcPts val="1200"/>
              </a:spcBef>
              <a:buNone/>
            </a:pPr>
            <a:endParaRPr lang="tr-TR" dirty="0"/>
          </a:p>
          <a:p>
            <a:pPr marL="0" indent="0">
              <a:spcBef>
                <a:spcPts val="1200"/>
              </a:spcBef>
              <a:buNone/>
            </a:pPr>
            <a:endParaRPr lang="tr-TR" dirty="0" smtClean="0"/>
          </a:p>
          <a:p>
            <a:pPr marL="0" indent="0">
              <a:spcBef>
                <a:spcPts val="1200"/>
              </a:spcBef>
              <a:buNone/>
            </a:pPr>
            <a:endParaRPr lang="tr-TR" dirty="0" smtClean="0"/>
          </a:p>
          <a:p>
            <a:pPr marL="0" indent="0">
              <a:spcBef>
                <a:spcPts val="1200"/>
              </a:spcBef>
              <a:buNone/>
            </a:pPr>
            <a:endParaRPr lang="tr-TR" sz="2000" dirty="0" smtClean="0"/>
          </a:p>
        </p:txBody>
      </p:sp>
      <p:graphicFrame>
        <p:nvGraphicFramePr>
          <p:cNvPr id="3" name="6 Diyagram"/>
          <p:cNvGraphicFramePr/>
          <p:nvPr>
            <p:extLst>
              <p:ext uri="{D42A27DB-BD31-4B8C-83A1-F6EECF244321}">
                <p14:modId xmlns:p14="http://schemas.microsoft.com/office/powerpoint/2010/main" val="1574056729"/>
              </p:ext>
            </p:extLst>
          </p:nvPr>
        </p:nvGraphicFramePr>
        <p:xfrm>
          <a:off x="2903155" y="1043761"/>
          <a:ext cx="597666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ayt Numarası Yer Tutucusu 3"/>
          <p:cNvSpPr>
            <a:spLocks noGrp="1"/>
          </p:cNvSpPr>
          <p:nvPr>
            <p:ph type="sldNum" sz="quarter" idx="12"/>
          </p:nvPr>
        </p:nvSpPr>
        <p:spPr>
          <a:xfrm>
            <a:off x="5231904" y="6206536"/>
            <a:ext cx="1828800" cy="365125"/>
          </a:xfrm>
        </p:spPr>
        <p:txBody>
          <a:bodyPr/>
          <a:lstStyle/>
          <a:p>
            <a:fld id="{33D6E5A2-EC83-451F-A719-9AC1370DD5CF}" type="slidenum">
              <a:rPr lang="tr-TR" smtClean="0"/>
              <a:t>19</a:t>
            </a:fld>
            <a:endParaRPr kumimoji="0" lang="tr-TR"/>
          </a:p>
        </p:txBody>
      </p:sp>
      <p:sp>
        <p:nvSpPr>
          <p:cNvPr id="5" name="Google Shape;188;p22"/>
          <p:cNvSpPr txBox="1"/>
          <p:nvPr/>
        </p:nvSpPr>
        <p:spPr>
          <a:xfrm>
            <a:off x="2316185" y="188640"/>
            <a:ext cx="7385568" cy="786500"/>
          </a:xfrm>
          <a:prstGeom prst="rect">
            <a:avLst/>
          </a:prstGeom>
          <a:solidFill>
            <a:schemeClr val="accent6">
              <a:lumMod val="60000"/>
              <a:lumOff val="40000"/>
            </a:schemeClr>
          </a:solidFill>
          <a:ln>
            <a:noFill/>
          </a:ln>
        </p:spPr>
        <p:txBody>
          <a:bodyPr spcFirstLastPara="1" wrap="square" lIns="121897" tIns="121897" rIns="121897" bIns="121897" anchor="t" anchorCtr="0">
            <a:spAutoFit/>
          </a:bodyPr>
          <a:lstStyle/>
          <a:p>
            <a:pPr algn="ctr">
              <a:lnSpc>
                <a:spcPct val="90000"/>
              </a:lnSpc>
              <a:spcBef>
                <a:spcPts val="1335"/>
              </a:spcBef>
            </a:pPr>
            <a:r>
              <a:rPr lang="tr-TR" sz="2700" b="1" i="1" dirty="0" smtClean="0">
                <a:solidFill>
                  <a:schemeClr val="tx2"/>
                </a:solidFill>
                <a:latin typeface="Comic Sans MS" panose="030F0702030302020204" pitchFamily="66" charset="0"/>
                <a:ea typeface="Nunito"/>
                <a:cs typeface="Nunito"/>
                <a:sym typeface="Nunito"/>
              </a:rPr>
              <a:t>Geniş bir kazanım alanını ölçebiliriz…</a:t>
            </a:r>
            <a:endParaRPr sz="2700" b="1" dirty="0">
              <a:solidFill>
                <a:schemeClr val="tx2"/>
              </a:solidFill>
              <a:latin typeface="Comic Sans MS" panose="030F0702030302020204" pitchFamily="66" charset="0"/>
              <a:ea typeface="Nunito"/>
              <a:cs typeface="Nunito"/>
              <a:sym typeface="Nunito"/>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21" name="Google Shape;421;p24"/>
          <p:cNvGrpSpPr/>
          <p:nvPr/>
        </p:nvGrpSpPr>
        <p:grpSpPr>
          <a:xfrm>
            <a:off x="2907178" y="1134525"/>
            <a:ext cx="6109287" cy="4413000"/>
            <a:chOff x="1055000" y="365250"/>
            <a:chExt cx="3355775" cy="4413000"/>
          </a:xfrm>
        </p:grpSpPr>
        <p:sp>
          <p:nvSpPr>
            <p:cNvPr id="422" name="Google Shape;422;p24"/>
            <p:cNvSpPr/>
            <p:nvPr/>
          </p:nvSpPr>
          <p:spPr>
            <a:xfrm>
              <a:off x="1055000" y="512400"/>
              <a:ext cx="3216300" cy="4228500"/>
            </a:xfrm>
            <a:prstGeom prst="rect">
              <a:avLst/>
            </a:prstGeom>
            <a:solidFill>
              <a:srgbClr val="E4CEC3"/>
            </a:solidFill>
            <a:ln>
              <a:noFill/>
            </a:ln>
          </p:spPr>
          <p:txBody>
            <a:bodyPr spcFirstLastPara="1" wrap="square" lIns="91425" tIns="91425" rIns="91425" bIns="91425" anchor="ctr" anchorCtr="0">
              <a:noAutofit/>
            </a:bodyPr>
            <a:lstStyle/>
            <a:p>
              <a:endParaRPr/>
            </a:p>
          </p:txBody>
        </p:sp>
        <p:sp>
          <p:nvSpPr>
            <p:cNvPr id="423" name="Google Shape;423;p24"/>
            <p:cNvSpPr/>
            <p:nvPr/>
          </p:nvSpPr>
          <p:spPr>
            <a:xfrm>
              <a:off x="1194475" y="365250"/>
              <a:ext cx="3216300" cy="4413000"/>
            </a:xfrm>
            <a:prstGeom prst="rect">
              <a:avLst/>
            </a:prstGeom>
            <a:solidFill>
              <a:srgbClr val="FFAD80"/>
            </a:solidFill>
            <a:ln>
              <a:noFill/>
            </a:ln>
          </p:spPr>
          <p:txBody>
            <a:bodyPr spcFirstLastPara="1" wrap="square" lIns="91425" tIns="91425" rIns="91425" bIns="91425" anchor="ctr" anchorCtr="0">
              <a:noAutofit/>
            </a:bodyPr>
            <a:lstStyle/>
            <a:p>
              <a:endParaRPr/>
            </a:p>
          </p:txBody>
        </p:sp>
      </p:grpSp>
      <p:sp>
        <p:nvSpPr>
          <p:cNvPr id="424" name="Google Shape;424;p24"/>
          <p:cNvSpPr txBox="1">
            <a:spLocks noGrp="1"/>
          </p:cNvSpPr>
          <p:nvPr>
            <p:ph type="subTitle" idx="1"/>
          </p:nvPr>
        </p:nvSpPr>
        <p:spPr>
          <a:xfrm>
            <a:off x="3750630" y="2878928"/>
            <a:ext cx="4676300" cy="924197"/>
          </a:xfrm>
          <a:prstGeom prst="rect">
            <a:avLst/>
          </a:prstGeom>
        </p:spPr>
        <p:txBody>
          <a:bodyPr spcFirstLastPara="1" vert="horz" wrap="square" lIns="91425" tIns="91425" rIns="91425" bIns="91425" anchor="t" anchorCtr="0">
            <a:noAutofit/>
          </a:bodyPr>
          <a:lstStyle/>
          <a:p>
            <a:pPr marL="0" indent="0" algn="just">
              <a:lnSpc>
                <a:spcPct val="150000"/>
              </a:lnSpc>
            </a:pPr>
            <a:r>
              <a:rPr lang="tr-TR" altLang="tr-TR" sz="2000" i="1" dirty="0">
                <a:latin typeface="Arial" panose="020B0604020202020204"/>
                <a:ea typeface="Arial" panose="020B0604020202020204"/>
                <a:cs typeface="Arial" panose="020B0604020202020204"/>
                <a:sym typeface="Arial" panose="020B0604020202020204"/>
              </a:rPr>
              <a:t>Hedef alınan öğrencilerin bilişsel alan yeterliklerini uygun ölçme araçları kullanarak sayılarla ve sembollerle ifade etme sürecidir. </a:t>
            </a:r>
          </a:p>
          <a:p>
            <a:pPr marL="0" indent="0"/>
            <a:endParaRPr dirty="0">
              <a:solidFill>
                <a:srgbClr val="1E2128"/>
              </a:solidFill>
            </a:endParaRPr>
          </a:p>
        </p:txBody>
      </p:sp>
      <p:sp>
        <p:nvSpPr>
          <p:cNvPr id="425" name="Google Shape;425;p24"/>
          <p:cNvSpPr txBox="1">
            <a:spLocks noGrp="1"/>
          </p:cNvSpPr>
          <p:nvPr>
            <p:ph type="ctrTitle"/>
          </p:nvPr>
        </p:nvSpPr>
        <p:spPr>
          <a:xfrm>
            <a:off x="4295800" y="1844824"/>
            <a:ext cx="2232300" cy="630900"/>
          </a:xfrm>
          <a:prstGeom prst="rect">
            <a:avLst/>
          </a:prstGeom>
        </p:spPr>
        <p:txBody>
          <a:bodyPr spcFirstLastPara="1" vert="horz" wrap="square" lIns="91425" tIns="91425" rIns="91425" bIns="91425" anchor="t" anchorCtr="0">
            <a:noAutofit/>
          </a:bodyPr>
          <a:lstStyle/>
          <a:p>
            <a:r>
              <a:rPr lang="tr-TR" sz="2800" b="1" dirty="0" smtClean="0">
                <a:solidFill>
                  <a:srgbClr val="1E2128"/>
                </a:solidFill>
              </a:rPr>
              <a:t>ÖLÇME</a:t>
            </a:r>
            <a:endParaRPr sz="2800" b="1" dirty="0">
              <a:solidFill>
                <a:srgbClr val="1E2128"/>
              </a:solidFill>
            </a:endParaRPr>
          </a:p>
        </p:txBody>
      </p:sp>
      <p:grpSp>
        <p:nvGrpSpPr>
          <p:cNvPr id="428" name="Google Shape;428;p24"/>
          <p:cNvGrpSpPr/>
          <p:nvPr/>
        </p:nvGrpSpPr>
        <p:grpSpPr>
          <a:xfrm>
            <a:off x="1973830" y="2805591"/>
            <a:ext cx="1177225" cy="2896734"/>
            <a:chOff x="449828" y="1948341"/>
            <a:chExt cx="1177225" cy="2896734"/>
          </a:xfrm>
        </p:grpSpPr>
        <p:sp>
          <p:nvSpPr>
            <p:cNvPr id="429" name="Google Shape;429;p24"/>
            <p:cNvSpPr/>
            <p:nvPr/>
          </p:nvSpPr>
          <p:spPr>
            <a:xfrm>
              <a:off x="589825" y="4690275"/>
              <a:ext cx="776400" cy="154800"/>
            </a:xfrm>
            <a:prstGeom prst="ellipse">
              <a:avLst/>
            </a:prstGeom>
            <a:solidFill>
              <a:srgbClr val="E4CEC3"/>
            </a:solidFill>
            <a:ln>
              <a:noFill/>
            </a:ln>
          </p:spPr>
          <p:txBody>
            <a:bodyPr spcFirstLastPara="1" wrap="square" lIns="91425" tIns="91425" rIns="91425" bIns="91425" anchor="ctr" anchorCtr="0">
              <a:noAutofit/>
            </a:bodyPr>
            <a:lstStyle/>
            <a:p>
              <a:endParaRPr/>
            </a:p>
          </p:txBody>
        </p:sp>
        <p:grpSp>
          <p:nvGrpSpPr>
            <p:cNvPr id="430" name="Google Shape;430;p24"/>
            <p:cNvGrpSpPr/>
            <p:nvPr/>
          </p:nvGrpSpPr>
          <p:grpSpPr>
            <a:xfrm>
              <a:off x="449828" y="1948341"/>
              <a:ext cx="1177225" cy="2792548"/>
              <a:chOff x="1184225" y="238125"/>
              <a:chExt cx="2155300" cy="5067225"/>
            </a:xfrm>
          </p:grpSpPr>
          <p:sp>
            <p:nvSpPr>
              <p:cNvPr id="431" name="Google Shape;431;p24"/>
              <p:cNvSpPr/>
              <p:nvPr/>
            </p:nvSpPr>
            <p:spPr>
              <a:xfrm>
                <a:off x="1661250" y="4271125"/>
                <a:ext cx="973325" cy="1034225"/>
              </a:xfrm>
              <a:custGeom>
                <a:avLst/>
                <a:gdLst/>
                <a:ahLst/>
                <a:cxnLst/>
                <a:rect l="l" t="t" r="r" b="b"/>
                <a:pathLst>
                  <a:path w="38933" h="41369" extrusionOk="0">
                    <a:moveTo>
                      <a:pt x="0" y="1"/>
                    </a:moveTo>
                    <a:lnTo>
                      <a:pt x="3824" y="41369"/>
                    </a:lnTo>
                    <a:lnTo>
                      <a:pt x="33720" y="41369"/>
                    </a:lnTo>
                    <a:lnTo>
                      <a:pt x="38933"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2" name="Google Shape;432;p24"/>
              <p:cNvSpPr/>
              <p:nvPr/>
            </p:nvSpPr>
            <p:spPr>
              <a:xfrm>
                <a:off x="1184225" y="238125"/>
                <a:ext cx="2155300" cy="4033025"/>
              </a:xfrm>
              <a:custGeom>
                <a:avLst/>
                <a:gdLst/>
                <a:ahLst/>
                <a:cxnLst/>
                <a:rect l="l" t="t" r="r" b="b"/>
                <a:pathLst>
                  <a:path w="86212" h="161321" extrusionOk="0">
                    <a:moveTo>
                      <a:pt x="53450" y="1"/>
                    </a:moveTo>
                    <a:cubicBezTo>
                      <a:pt x="49957" y="1"/>
                      <a:pt x="43802" y="107090"/>
                      <a:pt x="43802" y="107090"/>
                    </a:cubicBezTo>
                    <a:cubicBezTo>
                      <a:pt x="43802" y="107090"/>
                      <a:pt x="44233" y="22617"/>
                      <a:pt x="40367" y="21573"/>
                    </a:cubicBezTo>
                    <a:cubicBezTo>
                      <a:pt x="40350" y="21569"/>
                      <a:pt x="40334" y="21567"/>
                      <a:pt x="40317" y="21567"/>
                    </a:cubicBezTo>
                    <a:cubicBezTo>
                      <a:pt x="36542" y="21567"/>
                      <a:pt x="41104" y="139078"/>
                      <a:pt x="40367" y="140117"/>
                    </a:cubicBezTo>
                    <a:cubicBezTo>
                      <a:pt x="40362" y="140125"/>
                      <a:pt x="40356" y="140129"/>
                      <a:pt x="40350" y="140129"/>
                    </a:cubicBezTo>
                    <a:cubicBezTo>
                      <a:pt x="39586" y="140129"/>
                      <a:pt x="36827" y="71635"/>
                      <a:pt x="34065" y="71635"/>
                    </a:cubicBezTo>
                    <a:cubicBezTo>
                      <a:pt x="31286" y="71635"/>
                      <a:pt x="33371" y="123778"/>
                      <a:pt x="33371" y="123778"/>
                    </a:cubicBezTo>
                    <a:cubicBezTo>
                      <a:pt x="33371" y="123778"/>
                      <a:pt x="20857" y="29917"/>
                      <a:pt x="16685" y="29569"/>
                    </a:cubicBezTo>
                    <a:cubicBezTo>
                      <a:pt x="16674" y="29568"/>
                      <a:pt x="16663" y="29567"/>
                      <a:pt x="16653" y="29567"/>
                    </a:cubicBezTo>
                    <a:cubicBezTo>
                      <a:pt x="12623" y="29567"/>
                      <a:pt x="24427" y="93555"/>
                      <a:pt x="24341" y="93555"/>
                    </a:cubicBezTo>
                    <a:cubicBezTo>
                      <a:pt x="24340" y="93555"/>
                      <a:pt x="24338" y="93548"/>
                      <a:pt x="24334" y="93533"/>
                    </a:cubicBezTo>
                    <a:cubicBezTo>
                      <a:pt x="23988" y="92143"/>
                      <a:pt x="10080" y="39654"/>
                      <a:pt x="6952" y="39654"/>
                    </a:cubicBezTo>
                    <a:cubicBezTo>
                      <a:pt x="3823" y="39654"/>
                      <a:pt x="29547" y="141507"/>
                      <a:pt x="29547" y="141507"/>
                    </a:cubicBezTo>
                    <a:cubicBezTo>
                      <a:pt x="29547" y="141507"/>
                      <a:pt x="8607" y="59109"/>
                      <a:pt x="4249" y="59109"/>
                    </a:cubicBezTo>
                    <a:cubicBezTo>
                      <a:pt x="4222" y="59109"/>
                      <a:pt x="4195" y="59112"/>
                      <a:pt x="4169" y="59119"/>
                    </a:cubicBezTo>
                    <a:cubicBezTo>
                      <a:pt x="1905" y="59685"/>
                      <a:pt x="7630" y="83812"/>
                      <a:pt x="13339" y="105753"/>
                    </a:cubicBezTo>
                    <a:lnTo>
                      <a:pt x="13339" y="105753"/>
                    </a:lnTo>
                    <a:cubicBezTo>
                      <a:pt x="9002" y="91885"/>
                      <a:pt x="4043" y="79231"/>
                      <a:pt x="390" y="79231"/>
                    </a:cubicBezTo>
                    <a:cubicBezTo>
                      <a:pt x="258" y="79231"/>
                      <a:pt x="128" y="79248"/>
                      <a:pt x="0" y="79281"/>
                    </a:cubicBezTo>
                    <a:lnTo>
                      <a:pt x="22598" y="161321"/>
                    </a:lnTo>
                    <a:lnTo>
                      <a:pt x="52838" y="161321"/>
                    </a:lnTo>
                    <a:cubicBezTo>
                      <a:pt x="52838" y="161321"/>
                      <a:pt x="86211" y="41041"/>
                      <a:pt x="79955" y="37220"/>
                    </a:cubicBezTo>
                    <a:lnTo>
                      <a:pt x="79955" y="37220"/>
                    </a:lnTo>
                    <a:lnTo>
                      <a:pt x="50059" y="157497"/>
                    </a:lnTo>
                    <a:cubicBezTo>
                      <a:pt x="50059" y="157497"/>
                      <a:pt x="66744" y="52165"/>
                      <a:pt x="65354" y="48341"/>
                    </a:cubicBezTo>
                    <a:cubicBezTo>
                      <a:pt x="65325" y="48260"/>
                      <a:pt x="65289" y="48221"/>
                      <a:pt x="65246" y="48221"/>
                    </a:cubicBezTo>
                    <a:cubicBezTo>
                      <a:pt x="63294" y="48221"/>
                      <a:pt x="47971" y="132817"/>
                      <a:pt x="47971" y="132817"/>
                    </a:cubicBezTo>
                    <a:cubicBezTo>
                      <a:pt x="47971" y="132817"/>
                      <a:pt x="57010" y="1760"/>
                      <a:pt x="53533" y="21"/>
                    </a:cubicBezTo>
                    <a:cubicBezTo>
                      <a:pt x="53505" y="8"/>
                      <a:pt x="53478" y="1"/>
                      <a:pt x="53450"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33" name="Google Shape;433;p24"/>
              <p:cNvSpPr/>
              <p:nvPr/>
            </p:nvSpPr>
            <p:spPr>
              <a:xfrm>
                <a:off x="1661250" y="4271125"/>
                <a:ext cx="656175" cy="1034225"/>
              </a:xfrm>
              <a:custGeom>
                <a:avLst/>
                <a:gdLst/>
                <a:ahLst/>
                <a:cxnLst/>
                <a:rect l="l" t="t" r="r" b="b"/>
                <a:pathLst>
                  <a:path w="26247" h="41369" extrusionOk="0">
                    <a:moveTo>
                      <a:pt x="0" y="1"/>
                    </a:moveTo>
                    <a:lnTo>
                      <a:pt x="3824" y="41369"/>
                    </a:lnTo>
                    <a:lnTo>
                      <a:pt x="26246" y="41369"/>
                    </a:lnTo>
                    <a:lnTo>
                      <a:pt x="3515"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pic>
        <p:nvPicPr>
          <p:cNvPr id="28" name="Picture 4" descr="meb yeni logo indir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980728"/>
            <a:ext cx="505742" cy="50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7707" y="455805"/>
            <a:ext cx="10621396" cy="694569"/>
          </a:xfrm>
          <a:solidFill>
            <a:schemeClr val="accent6">
              <a:lumMod val="60000"/>
              <a:lumOff val="40000"/>
            </a:schemeClr>
          </a:solidFill>
        </p:spPr>
        <p:txBody>
          <a:bodyPr>
            <a:noAutofit/>
          </a:bodyPr>
          <a:lstStyle/>
          <a:p>
            <a:r>
              <a:rPr lang="tr-TR" sz="3200" b="1" dirty="0">
                <a:solidFill>
                  <a:schemeClr val="tx2"/>
                </a:solidFill>
                <a:latin typeface="Comic Sans MS" panose="030F0702030302020204" pitchFamily="66" charset="0"/>
              </a:rPr>
              <a:t>Açık Uçlu Maddelerin Avantajları </a:t>
            </a:r>
          </a:p>
        </p:txBody>
      </p:sp>
      <p:sp>
        <p:nvSpPr>
          <p:cNvPr id="3" name="Dikdörtgen 2"/>
          <p:cNvSpPr/>
          <p:nvPr/>
        </p:nvSpPr>
        <p:spPr>
          <a:xfrm>
            <a:off x="526026" y="1342212"/>
            <a:ext cx="10948219" cy="4062651"/>
          </a:xfrm>
          <a:prstGeom prst="rect">
            <a:avLst/>
          </a:prstGeom>
        </p:spPr>
        <p:txBody>
          <a:bodyPr wrap="square">
            <a:spAutoFit/>
          </a:bodyPr>
          <a:lstStyle/>
          <a:p>
            <a:pPr marL="342900" indent="-342900">
              <a:buFont typeface="Arial" panose="020B0604020202020204" pitchFamily="34" charset="0"/>
              <a:buChar char="•"/>
            </a:pPr>
            <a:r>
              <a:rPr lang="tr-TR" sz="2400" b="1" dirty="0">
                <a:latin typeface="+mj-lt"/>
              </a:rPr>
              <a:t>Aşinalık etkisi vardır </a:t>
            </a:r>
            <a:endParaRPr lang="tr-TR" sz="2400" b="1" dirty="0" smtClean="0">
              <a:latin typeface="+mj-lt"/>
            </a:endParaRPr>
          </a:p>
          <a:p>
            <a:pPr marL="342900" indent="-342900">
              <a:buFont typeface="Arial" panose="020B0604020202020204" pitchFamily="34" charset="0"/>
              <a:buChar char="•"/>
            </a:pPr>
            <a:r>
              <a:rPr lang="tr-TR" sz="2400" b="1" dirty="0" smtClean="0">
                <a:latin typeface="+mj-lt"/>
              </a:rPr>
              <a:t>Öğrenci </a:t>
            </a:r>
            <a:r>
              <a:rPr lang="tr-TR" sz="2400" b="1" dirty="0">
                <a:latin typeface="+mj-lt"/>
              </a:rPr>
              <a:t>cevaplarının bireyselliğine izin </a:t>
            </a:r>
            <a:r>
              <a:rPr lang="tr-TR" sz="2400" b="1" dirty="0" smtClean="0">
                <a:latin typeface="+mj-lt"/>
              </a:rPr>
              <a:t>verir </a:t>
            </a:r>
            <a:r>
              <a:rPr lang="tr-TR" sz="2400" b="1" dirty="0">
                <a:latin typeface="+mj-lt"/>
              </a:rPr>
              <a:t>ve </a:t>
            </a:r>
            <a:r>
              <a:rPr lang="tr-TR" sz="2400" b="1" dirty="0" smtClean="0">
                <a:latin typeface="+mj-lt"/>
              </a:rPr>
              <a:t>öğrencilerin </a:t>
            </a:r>
            <a:r>
              <a:rPr lang="tr-TR" sz="2400" b="1" dirty="0">
                <a:latin typeface="+mj-lt"/>
              </a:rPr>
              <a:t>kendilerini ifade etmesini sağlar</a:t>
            </a:r>
            <a:r>
              <a:rPr lang="tr-TR" sz="2400" b="1" dirty="0" smtClean="0">
                <a:latin typeface="+mj-lt"/>
              </a:rPr>
              <a:t>.</a:t>
            </a:r>
          </a:p>
          <a:p>
            <a:pPr marL="342900" indent="-342900">
              <a:buFont typeface="Arial" panose="020B0604020202020204" pitchFamily="34" charset="0"/>
              <a:buChar char="•"/>
            </a:pPr>
            <a:r>
              <a:rPr lang="tr-TR" sz="2400" b="1" dirty="0" smtClean="0">
                <a:latin typeface="+mj-lt"/>
              </a:rPr>
              <a:t>Öğrencilerin </a:t>
            </a:r>
            <a:r>
              <a:rPr lang="tr-TR" sz="2400" b="1" dirty="0">
                <a:latin typeface="+mj-lt"/>
              </a:rPr>
              <a:t>yazı stillerinin bir ölçüsüdür.</a:t>
            </a:r>
          </a:p>
          <a:p>
            <a:pPr marL="342900" indent="-342900">
              <a:buFont typeface="Arial" panose="020B0604020202020204" pitchFamily="34" charset="0"/>
              <a:buChar char="•"/>
            </a:pPr>
            <a:r>
              <a:rPr lang="tr-TR" sz="2400" b="1" dirty="0">
                <a:latin typeface="+mj-lt"/>
              </a:rPr>
              <a:t>Öğrenci cevaplarında tutarlılık sağlar</a:t>
            </a:r>
            <a:r>
              <a:rPr lang="tr-TR" sz="2400" b="1" dirty="0" smtClean="0">
                <a:latin typeface="+mj-lt"/>
              </a:rPr>
              <a:t>.</a:t>
            </a:r>
          </a:p>
          <a:p>
            <a:pPr marL="342900" indent="-342900">
              <a:buFont typeface="Arial" panose="020B0604020202020204" pitchFamily="34" charset="0"/>
              <a:buChar char="•"/>
            </a:pPr>
            <a:r>
              <a:rPr lang="tr-TR" sz="2400" b="1" dirty="0" smtClean="0">
                <a:latin typeface="+mj-lt"/>
              </a:rPr>
              <a:t>Üst </a:t>
            </a:r>
            <a:r>
              <a:rPr lang="tr-TR" sz="2400" b="1" dirty="0">
                <a:latin typeface="+mj-lt"/>
              </a:rPr>
              <a:t>düzey ve karmaşık bilişsel becerileri ölçmede etkilidir. </a:t>
            </a:r>
          </a:p>
          <a:p>
            <a:pPr marL="342900" indent="-342900">
              <a:buFont typeface="Arial" panose="020B0604020202020204" pitchFamily="34" charset="0"/>
              <a:buChar char="•"/>
            </a:pPr>
            <a:r>
              <a:rPr lang="tr-TR" sz="2400" b="1" dirty="0" smtClean="0">
                <a:latin typeface="+mj-lt"/>
              </a:rPr>
              <a:t>Şans </a:t>
            </a:r>
            <a:r>
              <a:rPr lang="tr-TR" sz="2400" b="1" dirty="0">
                <a:latin typeface="+mj-lt"/>
              </a:rPr>
              <a:t>başarısı yoktur. </a:t>
            </a:r>
          </a:p>
          <a:p>
            <a:pPr marL="342900" indent="-342900">
              <a:buFont typeface="Arial" panose="020B0604020202020204" pitchFamily="34" charset="0"/>
              <a:buChar char="•"/>
            </a:pPr>
            <a:r>
              <a:rPr lang="tr-TR" sz="2400" b="1" dirty="0">
                <a:latin typeface="+mj-lt"/>
              </a:rPr>
              <a:t>Kopya olasılığı düşüktür. </a:t>
            </a:r>
          </a:p>
          <a:p>
            <a:pPr marL="342900" indent="-342900">
              <a:buFont typeface="Arial" panose="020B0604020202020204" pitchFamily="34" charset="0"/>
              <a:buChar char="•"/>
            </a:pPr>
            <a:r>
              <a:rPr lang="tr-TR" sz="2400" b="1" dirty="0">
                <a:latin typeface="+mj-lt"/>
              </a:rPr>
              <a:t>Öğrencileri daha çok çalışmaya ve konuları daha derinlemesine öğrenmeye teşvik eder</a:t>
            </a:r>
          </a:p>
          <a:p>
            <a:pPr algn="ctr"/>
            <a:endParaRPr lang="tr-TR" b="1" dirty="0">
              <a:solidFill>
                <a:schemeClr val="tx2"/>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07541" y="166467"/>
            <a:ext cx="10621396" cy="682865"/>
          </a:xfrm>
          <a:solidFill>
            <a:schemeClr val="accent6">
              <a:lumMod val="60000"/>
              <a:lumOff val="40000"/>
            </a:schemeClr>
          </a:solidFill>
        </p:spPr>
        <p:txBody>
          <a:bodyPr>
            <a:noAutofit/>
          </a:bodyPr>
          <a:lstStyle/>
          <a:p>
            <a:r>
              <a:rPr lang="tr-TR" sz="2800" b="1" dirty="0">
                <a:solidFill>
                  <a:schemeClr val="tx2"/>
                </a:solidFill>
                <a:latin typeface="+mn-lt"/>
              </a:rPr>
              <a:t>Açık Uçlu Maddelerin Sınırlılıkları </a:t>
            </a:r>
          </a:p>
        </p:txBody>
      </p:sp>
      <p:sp>
        <p:nvSpPr>
          <p:cNvPr id="2" name="Dikdörtgen 1"/>
          <p:cNvSpPr/>
          <p:nvPr/>
        </p:nvSpPr>
        <p:spPr>
          <a:xfrm>
            <a:off x="663676" y="1041023"/>
            <a:ext cx="10943303" cy="5816977"/>
          </a:xfrm>
          <a:prstGeom prst="rect">
            <a:avLst/>
          </a:prstGeom>
        </p:spPr>
        <p:txBody>
          <a:bodyPr wrap="square">
            <a:spAutoFit/>
          </a:bodyPr>
          <a:lstStyle/>
          <a:p>
            <a:pPr marL="342900" indent="-342900">
              <a:buFont typeface="Arial" panose="020B0604020202020204" pitchFamily="34" charset="0"/>
              <a:buChar char="•"/>
            </a:pPr>
            <a:r>
              <a:rPr lang="tr-TR" sz="2800" dirty="0">
                <a:latin typeface="+mj-lt"/>
              </a:rPr>
              <a:t>Açık uçlu soruları objektif olarak değerlendirmek zaman alır</a:t>
            </a:r>
            <a:r>
              <a:rPr lang="tr-TR" sz="2800" dirty="0" smtClean="0">
                <a:latin typeface="+mj-lt"/>
              </a:rPr>
              <a:t>.</a:t>
            </a:r>
          </a:p>
          <a:p>
            <a:pPr marL="342900" indent="-342900">
              <a:buFont typeface="Arial" panose="020B0604020202020204" pitchFamily="34" charset="0"/>
              <a:buChar char="•"/>
            </a:pPr>
            <a:endParaRPr lang="tr-TR" sz="2800" dirty="0" smtClean="0">
              <a:latin typeface="+mj-lt"/>
            </a:endParaRPr>
          </a:p>
          <a:p>
            <a:pPr marL="342900" indent="-342900">
              <a:buFont typeface="Arial" panose="020B0604020202020204" pitchFamily="34" charset="0"/>
              <a:buChar char="•"/>
            </a:pPr>
            <a:r>
              <a:rPr lang="tr-TR" sz="2800" dirty="0" smtClean="0">
                <a:latin typeface="+mj-lt"/>
              </a:rPr>
              <a:t> </a:t>
            </a:r>
            <a:r>
              <a:rPr lang="tr-TR" sz="2800" dirty="0">
                <a:latin typeface="+mj-lt"/>
                <a:ea typeface="Tahoma" panose="020B0604030504040204" pitchFamily="34" charset="0"/>
                <a:cs typeface="Tahoma" panose="020B0604030504040204" pitchFamily="34" charset="0"/>
              </a:rPr>
              <a:t>Açık uçlu sorularla konunun sınırlı bir bölümü değerlendirilebilir, bu nedenle </a:t>
            </a:r>
            <a:r>
              <a:rPr lang="tr-TR" altLang="tr-TR" sz="2800" b="1" i="1" u="sng" dirty="0" smtClean="0">
                <a:latin typeface="+mj-lt"/>
              </a:rPr>
              <a:t>kapsam </a:t>
            </a:r>
            <a:r>
              <a:rPr lang="tr-TR" altLang="tr-TR" sz="2800" b="1" i="1" u="sng" dirty="0">
                <a:latin typeface="+mj-lt"/>
              </a:rPr>
              <a:t>geçerliliği </a:t>
            </a:r>
            <a:r>
              <a:rPr lang="tr-TR" altLang="tr-TR" sz="2800" b="1" i="1" u="sng" dirty="0" smtClean="0">
                <a:latin typeface="+mj-lt"/>
              </a:rPr>
              <a:t>düşüktür.</a:t>
            </a:r>
          </a:p>
          <a:p>
            <a:pPr marL="342900" indent="-342900">
              <a:buFont typeface="Arial" panose="020B0604020202020204" pitchFamily="34" charset="0"/>
              <a:buChar char="•"/>
            </a:pPr>
            <a:endParaRPr lang="tr-TR" altLang="tr-TR" sz="2800" i="1" u="sng" dirty="0">
              <a:latin typeface="+mj-lt"/>
            </a:endParaRPr>
          </a:p>
          <a:p>
            <a:pPr marL="342900" indent="-342900">
              <a:buFont typeface="Arial" panose="020B0604020202020204" pitchFamily="34" charset="0"/>
              <a:buChar char="•"/>
            </a:pPr>
            <a:r>
              <a:rPr lang="tr-TR" sz="2800" dirty="0" smtClean="0">
                <a:latin typeface="+mj-lt"/>
              </a:rPr>
              <a:t>Öznel </a:t>
            </a:r>
            <a:r>
              <a:rPr lang="tr-TR" sz="2800" dirty="0">
                <a:latin typeface="+mj-lt"/>
              </a:rPr>
              <a:t>cevapların en fazla olduğu değerlendirme şeklidir</a:t>
            </a:r>
            <a:r>
              <a:rPr lang="tr-TR" sz="2800" dirty="0" smtClean="0">
                <a:latin typeface="+mj-lt"/>
              </a:rPr>
              <a:t>.</a:t>
            </a:r>
            <a:r>
              <a:rPr lang="tr-TR" sz="2800" dirty="0">
                <a:latin typeface="+mj-lt"/>
              </a:rPr>
              <a:t> </a:t>
            </a:r>
            <a:endParaRPr lang="tr-TR" sz="2800" dirty="0" smtClean="0">
              <a:latin typeface="+mj-lt"/>
            </a:endParaRPr>
          </a:p>
          <a:p>
            <a:pPr marL="342900" indent="-342900">
              <a:buFont typeface="Arial" panose="020B0604020202020204" pitchFamily="34" charset="0"/>
              <a:buChar char="•"/>
            </a:pPr>
            <a:endParaRPr lang="tr-TR" sz="2800" dirty="0" smtClean="0">
              <a:latin typeface="+mj-lt"/>
            </a:endParaRPr>
          </a:p>
          <a:p>
            <a:pPr marL="342900" indent="-342900">
              <a:buFont typeface="Arial" panose="020B0604020202020204" pitchFamily="34" charset="0"/>
              <a:buChar char="•"/>
            </a:pPr>
            <a:r>
              <a:rPr lang="tr-TR" sz="2800" dirty="0" smtClean="0">
                <a:latin typeface="+mj-lt"/>
              </a:rPr>
              <a:t>Öğrencinin </a:t>
            </a:r>
            <a:r>
              <a:rPr lang="tr-TR" sz="2800" dirty="0">
                <a:latin typeface="+mj-lt"/>
              </a:rPr>
              <a:t>istenilen zihinsel etkinliği gösterememesi güvenirliği düşürür. </a:t>
            </a:r>
            <a:endParaRPr lang="tr-TR" sz="2800" dirty="0" smtClean="0">
              <a:latin typeface="+mj-lt"/>
            </a:endParaRPr>
          </a:p>
          <a:p>
            <a:pPr marL="342900" indent="-342900">
              <a:buFont typeface="Arial" panose="020B0604020202020204" pitchFamily="34" charset="0"/>
              <a:buChar char="•"/>
            </a:pPr>
            <a:endParaRPr lang="tr-TR" sz="2800" dirty="0">
              <a:latin typeface="+mj-lt"/>
            </a:endParaRPr>
          </a:p>
          <a:p>
            <a:pPr marL="524510" indent="-457200">
              <a:buFont typeface="Arial" panose="020B0604020202020204" pitchFamily="34" charset="0"/>
              <a:buChar char="•"/>
            </a:pPr>
            <a:r>
              <a:rPr lang="tr-TR" sz="2800" dirty="0" smtClean="0">
                <a:latin typeface="+mj-lt"/>
                <a:ea typeface="Tahoma" panose="020B0604030504040204" pitchFamily="34" charset="0"/>
                <a:cs typeface="Tahoma" panose="020B0604030504040204" pitchFamily="34" charset="0"/>
              </a:rPr>
              <a:t>Açık </a:t>
            </a:r>
            <a:r>
              <a:rPr lang="tr-TR" sz="2800" dirty="0">
                <a:latin typeface="+mj-lt"/>
                <a:ea typeface="Tahoma" panose="020B0604030504040204" pitchFamily="34" charset="0"/>
                <a:cs typeface="Tahoma" panose="020B0604030504040204" pitchFamily="34" charset="0"/>
              </a:rPr>
              <a:t>uçlu sorularda, öğrenci yanıtlarını puanlamak için daha fazla zaman gerekir.</a:t>
            </a:r>
          </a:p>
          <a:p>
            <a:pPr marL="342900" indent="-342900">
              <a:buFont typeface="Arial" panose="020B0604020202020204" pitchFamily="34" charset="0"/>
              <a:buChar char="•"/>
            </a:pPr>
            <a:endParaRPr lang="tr-TR" sz="2800" dirty="0">
              <a:latin typeface="+mj-lt"/>
            </a:endParaRPr>
          </a:p>
          <a:p>
            <a:pPr algn="ctr"/>
            <a:endParaRPr lang="tr-TR" dirty="0">
              <a:solidFill>
                <a:schemeClr val="tx2"/>
              </a:solidFill>
              <a:latin typeface="Comic Sans MS" panose="030F0702030302020204" pitchFamily="66" charset="0"/>
            </a:endParaRPr>
          </a:p>
          <a:p>
            <a:pPr algn="ctr"/>
            <a:endParaRPr lang="tr-TR" b="1" dirty="0">
              <a:solidFill>
                <a:schemeClr val="tx2"/>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ama kapsam yeterli olmazsa!</a:t>
            </a:r>
          </a:p>
        </p:txBody>
      </p:sp>
      <p:sp>
        <p:nvSpPr>
          <p:cNvPr id="3" name="Content Placeholder 2"/>
          <p:cNvSpPr>
            <a:spLocks noGrp="1"/>
          </p:cNvSpPr>
          <p:nvPr>
            <p:ph sz="quarter" idx="1"/>
          </p:nvPr>
        </p:nvSpPr>
        <p:spPr>
          <a:xfrm>
            <a:off x="609600" y="2161540"/>
            <a:ext cx="9956800" cy="2068195"/>
          </a:xfrm>
        </p:spPr>
        <p:txBody>
          <a:bodyPr/>
          <a:lstStyle/>
          <a:p>
            <a:r>
              <a:rPr lang="tr-TR" altLang="tr-TR" b="1" i="1" u="sng" dirty="0"/>
              <a:t>kapsam geçerliliği düşüktür</a:t>
            </a:r>
            <a:endParaRPr lang="tr-TR" dirty="0" smtClean="0">
              <a:latin typeface="Arial" panose="020B0604020202020204" pitchFamily="34" charset="0"/>
              <a:cs typeface="Arial" panose="020B0604020202020204" pitchFamily="34" charset="0"/>
              <a:sym typeface="+mn-ea"/>
            </a:endParaRPr>
          </a:p>
          <a:p>
            <a:endParaRPr lang="tr-TR" dirty="0">
              <a:latin typeface="Arial" panose="020B0604020202020204" pitchFamily="34" charset="0"/>
              <a:cs typeface="Arial" panose="020B0604020202020204" pitchFamily="34" charset="0"/>
              <a:sym typeface="+mn-ea"/>
            </a:endParaRPr>
          </a:p>
          <a:p>
            <a:r>
              <a:rPr lang="tr-TR" dirty="0" smtClean="0">
                <a:latin typeface="Arial" panose="020B0604020202020204" pitchFamily="34" charset="0"/>
                <a:cs typeface="Arial" panose="020B0604020202020204" pitchFamily="34" charset="0"/>
                <a:sym typeface="+mn-ea"/>
              </a:rPr>
              <a:t>m</a:t>
            </a:r>
            <a:r>
              <a:rPr lang="tr-TR" dirty="0">
                <a:latin typeface="Arial" panose="020B0604020202020204" pitchFamily="34" charset="0"/>
                <a:cs typeface="Arial" panose="020B0604020202020204" pitchFamily="34" charset="0"/>
                <a:sym typeface="+mn-ea"/>
              </a:rPr>
              <a:t>) </a:t>
            </a:r>
            <a:r>
              <a:rPr lang="tr-TR" dirty="0">
                <a:solidFill>
                  <a:srgbClr val="0070C0"/>
                </a:solidFill>
                <a:latin typeface="Arial" panose="020B0604020202020204" pitchFamily="34" charset="0"/>
                <a:cs typeface="Arial" panose="020B0604020202020204" pitchFamily="34" charset="0"/>
                <a:sym typeface="+mn-ea"/>
              </a:rPr>
              <a:t>Öğretmenler tarafından ünite/tema ve/veya konu sonlarında öğrencilerin gelişimini belirlemek için kısa süreli sınavlar yapılabilir.</a:t>
            </a:r>
            <a:endParaRPr lang="tr-TR" cap="none" dirty="0">
              <a:solidFill>
                <a:srgbClr val="0070C0"/>
              </a:solidFill>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tr-TR" b="1" dirty="0">
                <a:latin typeface="+mj-lt"/>
                <a:sym typeface="+mn-ea"/>
              </a:rPr>
              <a:t>Hazırlanması ve uygulanması kolaydır. </a:t>
            </a:r>
          </a:p>
          <a:p>
            <a:endParaRPr lang="tr-TR" b="1" dirty="0">
              <a:latin typeface="+mj-lt"/>
            </a:endParaRPr>
          </a:p>
          <a:p>
            <a:r>
              <a:rPr lang="tr-TR" altLang="en-US" b="1">
                <a:solidFill>
                  <a:srgbClr val="FF0000"/>
                </a:solidFill>
              </a:rPr>
              <a:t>Ama puanlaması zordur.</a:t>
            </a:r>
          </a:p>
          <a:p>
            <a:pPr marL="0" indent="0">
              <a:buNone/>
            </a:pPr>
            <a:endParaRPr lang="tr-TR" altLang="en-US"/>
          </a:p>
          <a:p>
            <a:r>
              <a:rPr lang="tr-TR" altLang="en-US" u="sng"/>
              <a:t>Bu madde türünde öğretmlerin yalnızca soru yazması değil, puanlama anahtarları hazırlaması ve puanlama yapması da  o derece ön plana çımaktadır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7764" y="805316"/>
            <a:ext cx="9956800" cy="1143000"/>
          </a:xfrm>
        </p:spPr>
        <p:txBody>
          <a:bodyPr>
            <a:noAutofit/>
          </a:bodyPr>
          <a:lstStyle/>
          <a:p>
            <a:pPr algn="ctr"/>
            <a:r>
              <a:rPr lang="tr-TR" sz="2400" b="1" dirty="0"/>
              <a:t>İKİNCİ </a:t>
            </a:r>
            <a:r>
              <a:rPr lang="tr-TR" sz="2400" b="1" dirty="0" smtClean="0"/>
              <a:t>BÖLÜM</a:t>
            </a:r>
            <a:r>
              <a:rPr lang="tr-TR" sz="3600" b="1" dirty="0" smtClean="0"/>
              <a:t/>
            </a:r>
            <a:br>
              <a:rPr lang="tr-TR" sz="3600" b="1" dirty="0" smtClean="0"/>
            </a:br>
            <a:r>
              <a:rPr lang="es-ES" sz="3600" b="1" dirty="0" smtClean="0"/>
              <a:t>Ölçme </a:t>
            </a:r>
            <a:r>
              <a:rPr lang="es-ES" sz="3600" b="1" dirty="0"/>
              <a:t>ve Değerlendirme İlke ve Esasları</a:t>
            </a:r>
            <a:endParaRPr lang="tr-TR" sz="3600" dirty="0"/>
          </a:p>
        </p:txBody>
      </p:sp>
      <p:sp>
        <p:nvSpPr>
          <p:cNvPr id="5" name="Rectangle 2"/>
          <p:cNvSpPr>
            <a:spLocks noGrp="1" noChangeArrowheads="1"/>
          </p:cNvSpPr>
          <p:nvPr>
            <p:ph sz="quarter" idx="13"/>
          </p:nvPr>
        </p:nvSpPr>
        <p:spPr bwMode="auto">
          <a:xfrm>
            <a:off x="465002" y="2591753"/>
            <a:ext cx="10695940" cy="30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pPr>
            <a:r>
              <a:rPr kumimoji="0" lang="tr-TR" b="1" i="0" u="none" strike="noStrike" cap="none" normalizeH="0" baseline="0" dirty="0" smtClean="0">
                <a:ln>
                  <a:noFill/>
                </a:ln>
                <a:solidFill>
                  <a:srgbClr val="000000"/>
                </a:solidFill>
                <a:effectLst/>
                <a:cs typeface="Arial" panose="020B0604020202020204" pitchFamily="34" charset="0"/>
              </a:rPr>
              <a:t>MADDE 4-</a:t>
            </a:r>
            <a:r>
              <a:rPr kumimoji="0" lang="tr-TR" b="0" i="0" u="none" strike="noStrike" cap="none" normalizeH="0" baseline="0" dirty="0" smtClean="0">
                <a:ln>
                  <a:noFill/>
                </a:ln>
                <a:solidFill>
                  <a:srgbClr val="000000"/>
                </a:solidFill>
                <a:effectLst/>
                <a:cs typeface="Arial" panose="020B0604020202020204" pitchFamily="34" charset="0"/>
              </a:rPr>
              <a:t> (1) Ölçme ve değerlendirmede aşağıdaki genel esaslar gözetilir:</a:t>
            </a:r>
          </a:p>
          <a:p>
            <a:pPr marL="0" marR="0" lvl="0" indent="358775" algn="just" defTabSz="914400" rtl="0" eaLnBrk="0" fontAlgn="base" latinLnBrk="0" hangingPunct="0">
              <a:lnSpc>
                <a:spcPct val="100000"/>
              </a:lnSpc>
              <a:spcBef>
                <a:spcPct val="0"/>
              </a:spcBef>
              <a:spcAft>
                <a:spcPct val="0"/>
              </a:spcAft>
              <a:buClrTx/>
              <a:buSzTx/>
              <a:buFontTx/>
              <a:buNone/>
            </a:pPr>
            <a:endParaRPr kumimoji="0" lang="tr-TR" b="0" i="0" u="none" strike="noStrike" cap="none" normalizeH="0" baseline="0" dirty="0" smtClean="0">
              <a:ln>
                <a:noFill/>
              </a:ln>
              <a:solidFill>
                <a:schemeClr val="tx1"/>
              </a:solidFill>
              <a:effectLst/>
              <a:cs typeface="Arial" panose="020B0604020202020204" pitchFamily="34" charset="0"/>
            </a:endParaRPr>
          </a:p>
          <a:p>
            <a:pPr marL="0" lvl="0" algn="just">
              <a:lnSpc>
                <a:spcPct val="100000"/>
              </a:lnSpc>
              <a:buClrTx/>
              <a:buSzTx/>
              <a:buNone/>
            </a:pPr>
            <a:r>
              <a:rPr lang="tr-TR" cap="none" dirty="0" smtClean="0"/>
              <a:t>c) Ölçme uygulamalarında geçerlik, güvenirlik ve kullanışlılık açısından uygun ölçme araçları kullanılır. </a:t>
            </a:r>
            <a:r>
              <a:rPr lang="tr-TR" cap="none" dirty="0"/>
              <a:t>Ö</a:t>
            </a:r>
            <a:r>
              <a:rPr lang="tr-TR" cap="none" dirty="0" smtClean="0"/>
              <a:t>lçme aracının özelliğine göre </a:t>
            </a:r>
            <a:r>
              <a:rPr lang="tr-TR" cap="none" dirty="0" smtClean="0">
                <a:solidFill>
                  <a:srgbClr val="FF0000"/>
                </a:solidFill>
              </a:rPr>
              <a:t>cevap anahtarı, dereceli puanlama anahtarı, dereceleme ölçeği ya da kontrol listeleri </a:t>
            </a:r>
            <a:r>
              <a:rPr lang="tr-TR" cap="none" dirty="0" smtClean="0"/>
              <a:t>kullanılır.</a:t>
            </a:r>
          </a:p>
          <a:p>
            <a:pPr marL="0" lvl="0" algn="just">
              <a:lnSpc>
                <a:spcPct val="100000"/>
              </a:lnSpc>
              <a:buClrTx/>
              <a:buSzTx/>
              <a:buNone/>
            </a:pPr>
            <a:endParaRPr kumimoji="0" lang="tr-TR" b="0" i="0" u="none" strike="noStrike" cap="none" normalizeH="0" baseline="0" dirty="0" smtClean="0">
              <a:ln>
                <a:noFill/>
              </a:ln>
              <a:solidFill>
                <a:schemeClr val="tx1"/>
              </a:solidFill>
              <a:effectLst/>
              <a:cs typeface="Arial" panose="020B0604020202020204" pitchFamily="34" charset="0"/>
            </a:endParaRPr>
          </a:p>
          <a:p>
            <a:pPr marL="0" lvl="0" algn="just">
              <a:lnSpc>
                <a:spcPct val="100000"/>
              </a:lnSpc>
              <a:buClrTx/>
              <a:buSzTx/>
              <a:buNone/>
            </a:pPr>
            <a:endParaRPr kumimoji="0" lang="tr-TR" b="0" i="0" u="none" strike="noStrike" cap="none" normalizeH="0" baseline="0" dirty="0" smtClean="0">
              <a:ln>
                <a:noFill/>
              </a:ln>
              <a:solidFill>
                <a:schemeClr val="tx1"/>
              </a:solidFill>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55640" y="740701"/>
            <a:ext cx="7431360" cy="757899"/>
          </a:xfrm>
        </p:spPr>
        <p:txBody>
          <a:bodyPr/>
          <a:lstStyle/>
          <a:p>
            <a:pPr marL="0" indent="0">
              <a:buNone/>
            </a:pPr>
            <a:r>
              <a:rPr lang="tr-TR" altLang="zh-CN" sz="2500" dirty="0">
                <a:latin typeface="Microsoft YaHei" panose="020B0503020204020204" charset="-122"/>
                <a:ea typeface="Microsoft YaHei" panose="020B0503020204020204" charset="-122"/>
              </a:rPr>
              <a:t/>
            </a:r>
            <a:br>
              <a:rPr lang="tr-TR" altLang="zh-CN" sz="2500" dirty="0">
                <a:latin typeface="Microsoft YaHei" panose="020B0503020204020204" charset="-122"/>
                <a:ea typeface="Microsoft YaHei" panose="020B0503020204020204" charset="-122"/>
              </a:rPr>
            </a:br>
            <a:r>
              <a:rPr lang="tr-TR" altLang="zh-CN" sz="2500" dirty="0">
                <a:latin typeface="Microsoft YaHei" panose="020B0503020204020204" charset="-122"/>
                <a:ea typeface="Microsoft YaHei" panose="020B0503020204020204" charset="-122"/>
              </a:rPr>
              <a:t/>
            </a:r>
            <a:br>
              <a:rPr lang="tr-TR" altLang="zh-CN" sz="2500" dirty="0">
                <a:latin typeface="Microsoft YaHei" panose="020B0503020204020204" charset="-122"/>
                <a:ea typeface="Microsoft YaHei" panose="020B0503020204020204" charset="-122"/>
              </a:rPr>
            </a:br>
            <a:r>
              <a:rPr lang="zh-CN" altLang="en-US" sz="2500" b="0" dirty="0">
                <a:latin typeface="Microsoft YaHei" panose="020B0503020204020204" charset="-122"/>
                <a:ea typeface="Microsoft YaHei" panose="020B0503020204020204" charset="-122"/>
              </a:rPr>
              <a:t/>
            </a:r>
            <a:br>
              <a:rPr lang="zh-CN" altLang="en-US" sz="2500" b="0" dirty="0">
                <a:latin typeface="Microsoft YaHei" panose="020B0503020204020204" charset="-122"/>
                <a:ea typeface="Microsoft YaHei" panose="020B0503020204020204" charset="-122"/>
              </a:rPr>
            </a:br>
            <a:endParaRPr lang="tr-TR" sz="2500" dirty="0"/>
          </a:p>
        </p:txBody>
      </p:sp>
      <p:sp>
        <p:nvSpPr>
          <p:cNvPr id="3" name="Slayt Numarası Yer Tutucusu 2"/>
          <p:cNvSpPr>
            <a:spLocks noGrp="1"/>
          </p:cNvSpPr>
          <p:nvPr>
            <p:ph type="sldNum" sz="quarter" idx="12"/>
          </p:nvPr>
        </p:nvSpPr>
        <p:spPr/>
        <p:txBody>
          <a:bodyPr>
            <a:normAutofit/>
          </a:bodyPr>
          <a:lstStyle/>
          <a:p>
            <a:pPr algn="ctr"/>
            <a:fld id="{8F82E0A0-C266-4798-8C8F-B9F91E9DA37E}" type="slidenum">
              <a:rPr kumimoji="0" lang="tr-TR" sz="1400" b="1" smtClean="0">
                <a:solidFill>
                  <a:srgbClr val="FFFFFF"/>
                </a:solidFill>
              </a:rPr>
              <a:t>25</a:t>
            </a:fld>
            <a:endParaRPr kumimoji="0" lang="tr-TR"/>
          </a:p>
        </p:txBody>
      </p:sp>
      <p:graphicFrame>
        <p:nvGraphicFramePr>
          <p:cNvPr id="6" name="İçerik Yer Tutucusu 5"/>
          <p:cNvGraphicFramePr>
            <a:graphicFrameLocks noGrp="1"/>
          </p:cNvGraphicFramePr>
          <p:nvPr>
            <p:ph sz="quarter" idx="13"/>
          </p:nvPr>
        </p:nvGraphicFramePr>
        <p:xfrm>
          <a:off x="2133600" y="1803400"/>
          <a:ext cx="8153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2855640" y="615789"/>
            <a:ext cx="7416824" cy="1198880"/>
          </a:xfrm>
          <a:prstGeom prst="rect">
            <a:avLst/>
          </a:prstGeom>
        </p:spPr>
        <p:txBody>
          <a:bodyPr wrap="square">
            <a:spAutoFit/>
          </a:bodyPr>
          <a:lstStyle/>
          <a:p>
            <a:r>
              <a:rPr lang="tr-TR" altLang="zh-CN" sz="3600" b="1" dirty="0">
                <a:latin typeface="+mj-lt"/>
                <a:ea typeface="Microsoft YaHei" panose="020B0503020204020204" charset="-122"/>
              </a:rPr>
              <a:t>Ölçme Araçlarında Bulunması Gereken Özellikler</a:t>
            </a:r>
            <a:endParaRPr lang="tr-TR" sz="3600" b="1"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783771" y="1483731"/>
            <a:ext cx="10394707" cy="4067983"/>
          </a:xfrm>
          <a:prstGeom prst="rect">
            <a:avLst/>
          </a:prstGeom>
        </p:spPr>
        <p:txBody>
          <a:bodyPr>
            <a:normAutofit/>
          </a:bodyPr>
          <a:lstStyle/>
          <a:p>
            <a:pPr marL="0" indent="0" algn="ctr">
              <a:buNone/>
            </a:pPr>
            <a:r>
              <a:rPr lang="tr-TR" dirty="0"/>
              <a:t>Konu soru dağılım </a:t>
            </a:r>
            <a:r>
              <a:rPr lang="tr-TR" dirty="0" smtClean="0"/>
              <a:t>tabloları</a:t>
            </a:r>
            <a:endParaRPr lang="tr-TR" dirty="0"/>
          </a:p>
          <a:p>
            <a:pPr algn="just"/>
            <a:r>
              <a:rPr lang="tr-TR" u="sng" cap="none" dirty="0" smtClean="0">
                <a:latin typeface="Calibri" pitchFamily="34" charset="0"/>
                <a:ea typeface="Calibri" pitchFamily="34" charset="0"/>
                <a:cs typeface="Calibri" pitchFamily="34" charset="0"/>
              </a:rPr>
              <a:t>Ortak yazılı sınavların soruları, konu soru dağılım tablosuna göre hazırlanır. </a:t>
            </a:r>
            <a:r>
              <a:rPr lang="tr-TR" cap="none" dirty="0" smtClean="0">
                <a:latin typeface="Calibri" pitchFamily="34" charset="0"/>
                <a:ea typeface="Calibri" pitchFamily="34" charset="0"/>
                <a:cs typeface="Calibri" pitchFamily="34" charset="0"/>
              </a:rPr>
              <a:t>Konu soru dağılım tablosu ülke geneli ortak yazılı sınavlar için bakanlık tarafından; il, ilçe ve okul geneli ortak yazılı sınavlar için il sınıf/alan zümreleri tarafından ölçme değerlendirme merkezi müdürlüğünün görüşü alınarak hazırlanır. Bakanlık tarafından il, ilçe ve okul geneli ortak yazılı sınavlar için örnek konu soru dağılım tabloları yayımlanır.</a:t>
            </a:r>
          </a:p>
        </p:txBody>
      </p:sp>
    </p:spTree>
    <p:extLst>
      <p:ext uri="{BB962C8B-B14F-4D97-AF65-F5344CB8AC3E}">
        <p14:creationId xmlns:p14="http://schemas.microsoft.com/office/powerpoint/2010/main" val="3826473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90062" y="-146957"/>
            <a:ext cx="10396882" cy="1151965"/>
          </a:xfrm>
        </p:spPr>
        <p:txBody>
          <a:bodyPr>
            <a:normAutofit/>
          </a:bodyPr>
          <a:lstStyle/>
          <a:p>
            <a:pPr algn="ctr"/>
            <a:r>
              <a:rPr lang="tr-TR" sz="2800" dirty="0" smtClean="0"/>
              <a:t>Sınav içeriği</a:t>
            </a:r>
            <a:endParaRPr lang="tr-TR" sz="2800" dirty="0"/>
          </a:p>
        </p:txBody>
      </p:sp>
      <p:sp>
        <p:nvSpPr>
          <p:cNvPr id="3" name="İçerik Yer Tutucusu 2"/>
          <p:cNvSpPr>
            <a:spLocks noGrp="1"/>
          </p:cNvSpPr>
          <p:nvPr>
            <p:ph sz="quarter" idx="13"/>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40" y="285750"/>
            <a:ext cx="1104773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282655" y="1955346"/>
            <a:ext cx="416379" cy="29473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itle 1"/>
          <p:cNvSpPr>
            <a:spLocks noGrp="1"/>
          </p:cNvSpPr>
          <p:nvPr/>
        </p:nvSpPr>
        <p:spPr>
          <a:xfrm rot="19620000">
            <a:off x="6694170" y="4572635"/>
            <a:ext cx="4532630" cy="112776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altLang="en-US">
                <a:solidFill>
                  <a:srgbClr val="FF0000"/>
                </a:solidFill>
              </a:rPr>
              <a:t>Kapsam geçerliliği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593" y="225425"/>
            <a:ext cx="8115300" cy="6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42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4495" y="1186180"/>
            <a:ext cx="8073390" cy="563245"/>
          </a:xfrm>
          <a:prstGeom prst="rect">
            <a:avLst/>
          </a:prstGeom>
        </p:spPr>
        <p:txBody>
          <a:bodyPr wrap="square">
            <a:noAutofit/>
          </a:bodyPr>
          <a:lstStyle/>
          <a:p>
            <a:pPr lvl="1" algn="l">
              <a:lnSpc>
                <a:spcPct val="90000"/>
              </a:lnSpc>
            </a:pPr>
            <a:r>
              <a:rPr lang="tr-TR" altLang="tr-TR" sz="3200" b="1" dirty="0">
                <a:solidFill>
                  <a:srgbClr val="DE0213"/>
                </a:solidFill>
                <a:latin typeface="+mj-lt"/>
              </a:rPr>
              <a:t>Genel İzlenimle Puanlama</a:t>
            </a:r>
          </a:p>
          <a:p>
            <a:pPr lvl="1" algn="ctr">
              <a:lnSpc>
                <a:spcPct val="90000"/>
              </a:lnSpc>
            </a:pPr>
            <a:endParaRPr lang="tr-TR" altLang="tr-TR" sz="3200" b="1" dirty="0" smtClean="0">
              <a:solidFill>
                <a:srgbClr val="DE0213"/>
              </a:solidFill>
              <a:latin typeface="+mj-lt"/>
            </a:endParaRPr>
          </a:p>
          <a:p>
            <a:pPr lvl="1">
              <a:lnSpc>
                <a:spcPct val="90000"/>
              </a:lnSpc>
            </a:pPr>
            <a:endParaRPr lang="tr-TR" altLang="tr-TR" sz="3200" dirty="0">
              <a:latin typeface="+mj-lt"/>
            </a:endParaRPr>
          </a:p>
        </p:txBody>
      </p:sp>
      <p:sp>
        <p:nvSpPr>
          <p:cNvPr id="3" name="Başlık 2"/>
          <p:cNvSpPr>
            <a:spLocks noGrp="1"/>
          </p:cNvSpPr>
          <p:nvPr>
            <p:ph type="title"/>
          </p:nvPr>
        </p:nvSpPr>
        <p:spPr>
          <a:xfrm>
            <a:off x="609600" y="274638"/>
            <a:ext cx="9956800" cy="580768"/>
          </a:xfrm>
          <a:solidFill>
            <a:schemeClr val="accent6">
              <a:lumMod val="60000"/>
              <a:lumOff val="40000"/>
            </a:schemeClr>
          </a:solidFill>
        </p:spPr>
        <p:txBody>
          <a:bodyPr/>
          <a:lstStyle/>
          <a:p>
            <a:pPr algn="ctr"/>
            <a:r>
              <a:rPr lang="tr-TR" dirty="0" smtClean="0"/>
              <a:t>Puanlama teknikleri</a:t>
            </a:r>
            <a:endParaRPr lang="tr-TR" dirty="0"/>
          </a:p>
        </p:txBody>
      </p:sp>
      <p:sp>
        <p:nvSpPr>
          <p:cNvPr id="4" name="Dikdörtgen 1"/>
          <p:cNvSpPr/>
          <p:nvPr/>
        </p:nvSpPr>
        <p:spPr>
          <a:xfrm>
            <a:off x="775192" y="2079983"/>
            <a:ext cx="10132142" cy="2091690"/>
          </a:xfrm>
          <a:prstGeom prst="rect">
            <a:avLst/>
          </a:prstGeom>
        </p:spPr>
        <p:txBody>
          <a:bodyPr wrap="square">
            <a:spAutoFit/>
          </a:bodyPr>
          <a:lstStyle/>
          <a:p>
            <a:r>
              <a:rPr lang="tr-TR" sz="2800" b="1" dirty="0">
                <a:solidFill>
                  <a:srgbClr val="7030A0"/>
                </a:solidFill>
                <a:latin typeface="+mj-lt"/>
              </a:rPr>
              <a:t>Dereceli Puanlama Anahtarı (</a:t>
            </a:r>
            <a:r>
              <a:rPr lang="tr-TR" sz="2800" b="1" dirty="0" err="1">
                <a:solidFill>
                  <a:srgbClr val="7030A0"/>
                </a:solidFill>
                <a:latin typeface="+mj-lt"/>
              </a:rPr>
              <a:t>Rubrik</a:t>
            </a:r>
            <a:r>
              <a:rPr lang="tr-TR" sz="2800" b="1" dirty="0">
                <a:solidFill>
                  <a:srgbClr val="7030A0"/>
                </a:solidFill>
                <a:latin typeface="+mj-lt"/>
              </a:rPr>
              <a:t>): </a:t>
            </a:r>
            <a:r>
              <a:rPr lang="tr-TR" sz="2800" dirty="0">
                <a:latin typeface="+mj-lt"/>
              </a:rPr>
              <a:t>Gözlemlere ait puanları tanımlanmış kategorilerden (ölçüt ya da ölçütler) uygun düşen boyuta kaydetmemizi sağlayan bir değerlendirme aracıdır.</a:t>
            </a:r>
          </a:p>
          <a:p>
            <a:endParaRPr lang="tr-TR" dirty="0">
              <a:latin typeface="Bell MT" panose="02020503060305020303" pitchFamily="18" charset="0"/>
            </a:endParaRPr>
          </a:p>
        </p:txBody>
      </p:sp>
      <p:sp>
        <p:nvSpPr>
          <p:cNvPr id="5" name="Dikdörtgen 1"/>
          <p:cNvSpPr/>
          <p:nvPr/>
        </p:nvSpPr>
        <p:spPr>
          <a:xfrm>
            <a:off x="609600" y="4375785"/>
            <a:ext cx="8073390" cy="563245"/>
          </a:xfrm>
          <a:prstGeom prst="rect">
            <a:avLst/>
          </a:prstGeom>
        </p:spPr>
        <p:txBody>
          <a:bodyPr wrap="square">
            <a:noAutofit/>
          </a:bodyPr>
          <a:lstStyle/>
          <a:p>
            <a:pPr lvl="1" algn="l">
              <a:lnSpc>
                <a:spcPct val="90000"/>
              </a:lnSpc>
            </a:pPr>
            <a:r>
              <a:rPr lang="tr-TR" altLang="tr-TR" sz="3200" b="1" dirty="0">
                <a:solidFill>
                  <a:srgbClr val="DE0213"/>
                </a:solidFill>
                <a:latin typeface="+mj-lt"/>
              </a:rPr>
              <a:t>Kontrol listeleri</a:t>
            </a:r>
          </a:p>
          <a:p>
            <a:pPr lvl="1" algn="l">
              <a:lnSpc>
                <a:spcPct val="90000"/>
              </a:lnSpc>
            </a:pPr>
            <a:endParaRPr lang="tr-TR" altLang="tr-TR" sz="3200" b="1" dirty="0" smtClean="0">
              <a:solidFill>
                <a:srgbClr val="DE0213"/>
              </a:solidFill>
              <a:latin typeface="+mj-lt"/>
            </a:endParaRPr>
          </a:p>
          <a:p>
            <a:pPr lvl="1" algn="l">
              <a:lnSpc>
                <a:spcPct val="90000"/>
              </a:lnSpc>
            </a:pPr>
            <a:r>
              <a:rPr lang="tr-TR" altLang="tr-TR" sz="3200" b="1" dirty="0">
                <a:solidFill>
                  <a:srgbClr val="DE0213"/>
                </a:solidFill>
                <a:latin typeface="+mj-lt"/>
              </a:rPr>
              <a:t>*****</a:t>
            </a:r>
            <a:endParaRPr lang="tr-TR" altLang="tr-TR" sz="3200" b="1" dirty="0" smtClean="0">
              <a:solidFill>
                <a:srgbClr val="DE0213"/>
              </a:solidFill>
              <a:latin typeface="+mj-lt"/>
            </a:endParaRPr>
          </a:p>
          <a:p>
            <a:pPr lvl="1">
              <a:lnSpc>
                <a:spcPct val="90000"/>
              </a:lnSpc>
            </a:pPr>
            <a:endParaRPr lang="tr-TR" altLang="tr-TR" sz="32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4294967295"/>
          </p:nvPr>
        </p:nvSpPr>
        <p:spPr>
          <a:xfrm>
            <a:off x="2152650" y="1825625"/>
            <a:ext cx="7886700" cy="4351338"/>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3</a:t>
            </a:fld>
            <a:endParaRPr lang="tr-TR"/>
          </a:p>
        </p:txBody>
      </p:sp>
      <p:grpSp>
        <p:nvGrpSpPr>
          <p:cNvPr id="5" name="Google Shape;417;p24"/>
          <p:cNvGrpSpPr/>
          <p:nvPr/>
        </p:nvGrpSpPr>
        <p:grpSpPr>
          <a:xfrm>
            <a:off x="2024894" y="1059926"/>
            <a:ext cx="8301475" cy="5219588"/>
            <a:chOff x="5335400" y="305675"/>
            <a:chExt cx="3442075" cy="5176399"/>
          </a:xfrm>
        </p:grpSpPr>
        <p:sp>
          <p:nvSpPr>
            <p:cNvPr id="6" name="Google Shape;418;p24"/>
            <p:cNvSpPr/>
            <p:nvPr/>
          </p:nvSpPr>
          <p:spPr>
            <a:xfrm>
              <a:off x="5335400" y="538570"/>
              <a:ext cx="3442075" cy="4943504"/>
            </a:xfrm>
            <a:prstGeom prst="rect">
              <a:avLst/>
            </a:prstGeom>
            <a:solidFill>
              <a:srgbClr val="E4CEC3"/>
            </a:solidFill>
            <a:ln>
              <a:noFill/>
            </a:ln>
          </p:spPr>
          <p:txBody>
            <a:bodyPr spcFirstLastPara="1" wrap="square" lIns="91425" tIns="91425" rIns="91425" bIns="91425" anchor="ctr" anchorCtr="0">
              <a:noAutofit/>
            </a:bodyPr>
            <a:lstStyle/>
            <a:p>
              <a:endParaRPr/>
            </a:p>
          </p:txBody>
        </p:sp>
        <p:sp>
          <p:nvSpPr>
            <p:cNvPr id="7" name="Google Shape;419;p24"/>
            <p:cNvSpPr/>
            <p:nvPr/>
          </p:nvSpPr>
          <p:spPr>
            <a:xfrm>
              <a:off x="5335450" y="305675"/>
              <a:ext cx="226800" cy="215700"/>
            </a:xfrm>
            <a:prstGeom prst="rect">
              <a:avLst/>
            </a:prstGeom>
            <a:solidFill>
              <a:srgbClr val="FFFFFF"/>
            </a:solidFill>
            <a:ln>
              <a:noFill/>
            </a:ln>
          </p:spPr>
          <p:txBody>
            <a:bodyPr spcFirstLastPara="1" wrap="square" lIns="91425" tIns="91425" rIns="91425" bIns="91425" anchor="ctr" anchorCtr="0">
              <a:noAutofit/>
            </a:bodyPr>
            <a:lstStyle/>
            <a:p>
              <a:endParaRPr/>
            </a:p>
          </p:txBody>
        </p:sp>
      </p:grpSp>
      <p:sp>
        <p:nvSpPr>
          <p:cNvPr id="8" name="Google Shape;426;p24"/>
          <p:cNvSpPr txBox="1"/>
          <p:nvPr/>
        </p:nvSpPr>
        <p:spPr>
          <a:xfrm>
            <a:off x="4492372" y="2393354"/>
            <a:ext cx="5325783" cy="1164801"/>
          </a:xfrm>
          <a:prstGeom prst="rect">
            <a:avLst/>
          </a:prstGeom>
        </p:spPr>
        <p:txBody>
          <a:bodyPr spcFirstLastPara="1" vert="horz" wrap="square" lIns="91425" tIns="91425" rIns="91425" bIns="91425" anchor="t" anchorCtr="0">
            <a:noAutofit/>
          </a:bodyPr>
          <a:lst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50000"/>
              </a:lnSpc>
            </a:pPr>
            <a:r>
              <a:rPr lang="tr-TR" altLang="tr-TR" sz="2400" i="1" dirty="0" smtClean="0">
                <a:solidFill>
                  <a:schemeClr val="tx1">
                    <a:lumMod val="85000"/>
                    <a:lumOff val="15000"/>
                  </a:schemeClr>
                </a:solidFill>
                <a:latin typeface="Arial" panose="020B0604020202020204"/>
                <a:ea typeface="Arial" panose="020B0604020202020204"/>
                <a:cs typeface="Arial" panose="020B0604020202020204"/>
                <a:sym typeface="Arial" panose="020B0604020202020204"/>
              </a:rPr>
              <a:t>Ölçme sonuçlarını bir ölçütle karşılaştırıp ölçülecek nitelik hakkında karar verme sürecidir.</a:t>
            </a:r>
            <a:r>
              <a:rPr lang="tr-TR" sz="2400" dirty="0" smtClean="0">
                <a:solidFill>
                  <a:schemeClr val="tx1">
                    <a:lumMod val="85000"/>
                    <a:lumOff val="15000"/>
                  </a:schemeClr>
                </a:solidFill>
              </a:rPr>
              <a:t> (Turgut ve </a:t>
            </a:r>
            <a:r>
              <a:rPr lang="tr-TR" sz="2400" dirty="0" err="1" smtClean="0">
                <a:solidFill>
                  <a:schemeClr val="tx1">
                    <a:lumMod val="85000"/>
                    <a:lumOff val="15000"/>
                  </a:schemeClr>
                </a:solidFill>
              </a:rPr>
              <a:t>Baykul</a:t>
            </a:r>
            <a:r>
              <a:rPr lang="tr-TR" sz="2400" dirty="0" smtClean="0">
                <a:solidFill>
                  <a:schemeClr val="tx1">
                    <a:lumMod val="85000"/>
                    <a:lumOff val="15000"/>
                  </a:schemeClr>
                </a:solidFill>
              </a:rPr>
              <a:t>, 2010). </a:t>
            </a:r>
            <a:endParaRPr lang="tr-TR" altLang="tr-TR" sz="2400" i="1" dirty="0">
              <a:solidFill>
                <a:schemeClr val="tx1">
                  <a:lumMod val="85000"/>
                  <a:lumOff val="15000"/>
                </a:schemeClr>
              </a:solidFill>
              <a:latin typeface="Arial" panose="020B0604020202020204"/>
              <a:ea typeface="Arial" panose="020B0604020202020204"/>
              <a:cs typeface="Arial" panose="020B0604020202020204"/>
              <a:sym typeface="Arial" panose="020B0604020202020204"/>
            </a:endParaRPr>
          </a:p>
        </p:txBody>
      </p:sp>
      <p:sp>
        <p:nvSpPr>
          <p:cNvPr id="9" name="Google Shape;427;p24"/>
          <p:cNvSpPr txBox="1"/>
          <p:nvPr/>
        </p:nvSpPr>
        <p:spPr>
          <a:xfrm>
            <a:off x="2800985" y="1294765"/>
            <a:ext cx="9074785" cy="631190"/>
          </a:xfrm>
          <a:prstGeom prst="rect">
            <a:avLst/>
          </a:prstGeom>
        </p:spPr>
        <p:txBody>
          <a:bodyPr spcFirstLastPara="1" vert="horz" wrap="square" lIns="91425" tIns="91425" rIns="91425" bIns="91425" anchor="t" anchorCtr="0">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b="1" dirty="0" smtClean="0">
                <a:solidFill>
                  <a:srgbClr val="FFFFFF"/>
                </a:solidFill>
              </a:rPr>
              <a:t>DEĞERLENDİRME</a:t>
            </a:r>
            <a:endParaRPr lang="tr-TR" b="1" dirty="0">
              <a:solidFill>
                <a:srgbClr val="FFFFFF"/>
              </a:solidFill>
            </a:endParaRPr>
          </a:p>
        </p:txBody>
      </p:sp>
      <p:grpSp>
        <p:nvGrpSpPr>
          <p:cNvPr id="10" name="Google Shape;434;p24"/>
          <p:cNvGrpSpPr/>
          <p:nvPr/>
        </p:nvGrpSpPr>
        <p:grpSpPr>
          <a:xfrm>
            <a:off x="3215681" y="2852936"/>
            <a:ext cx="1291803" cy="2656580"/>
            <a:chOff x="4754848" y="2188495"/>
            <a:chExt cx="1291803" cy="2656580"/>
          </a:xfrm>
        </p:grpSpPr>
        <p:sp>
          <p:nvSpPr>
            <p:cNvPr id="11" name="Google Shape;435;p24"/>
            <p:cNvSpPr/>
            <p:nvPr/>
          </p:nvSpPr>
          <p:spPr>
            <a:xfrm>
              <a:off x="4778975" y="4690275"/>
              <a:ext cx="776400" cy="154800"/>
            </a:xfrm>
            <a:prstGeom prst="ellipse">
              <a:avLst/>
            </a:prstGeom>
            <a:solidFill>
              <a:srgbClr val="E4CEC3"/>
            </a:solidFill>
            <a:ln>
              <a:noFill/>
            </a:ln>
          </p:spPr>
          <p:txBody>
            <a:bodyPr spcFirstLastPara="1" wrap="square" lIns="91425" tIns="91425" rIns="91425" bIns="91425" anchor="ctr" anchorCtr="0">
              <a:noAutofit/>
            </a:bodyPr>
            <a:lstStyle/>
            <a:p>
              <a:endParaRPr/>
            </a:p>
          </p:txBody>
        </p:sp>
        <p:grpSp>
          <p:nvGrpSpPr>
            <p:cNvPr id="12" name="Google Shape;436;p24"/>
            <p:cNvGrpSpPr/>
            <p:nvPr/>
          </p:nvGrpSpPr>
          <p:grpSpPr>
            <a:xfrm>
              <a:off x="4754848" y="2188495"/>
              <a:ext cx="1291803" cy="2589757"/>
              <a:chOff x="4309600" y="1213175"/>
              <a:chExt cx="2126425" cy="4262975"/>
            </a:xfrm>
          </p:grpSpPr>
          <p:sp>
            <p:nvSpPr>
              <p:cNvPr id="13" name="Google Shape;437;p24"/>
              <p:cNvSpPr/>
              <p:nvPr/>
            </p:nvSpPr>
            <p:spPr>
              <a:xfrm>
                <a:off x="4872300" y="1410575"/>
                <a:ext cx="918425" cy="3846200"/>
              </a:xfrm>
              <a:custGeom>
                <a:avLst/>
                <a:gdLst/>
                <a:ahLst/>
                <a:cxnLst/>
                <a:rect l="l" t="t" r="r" b="b"/>
                <a:pathLst>
                  <a:path w="36737" h="153848" extrusionOk="0">
                    <a:moveTo>
                      <a:pt x="36720" y="0"/>
                    </a:moveTo>
                    <a:cubicBezTo>
                      <a:pt x="36704" y="0"/>
                      <a:pt x="36633" y="120"/>
                      <a:pt x="36513" y="360"/>
                    </a:cubicBezTo>
                    <a:lnTo>
                      <a:pt x="35975" y="1449"/>
                    </a:lnTo>
                    <a:cubicBezTo>
                      <a:pt x="35491" y="2484"/>
                      <a:pt x="34830" y="3893"/>
                      <a:pt x="33997" y="5671"/>
                    </a:cubicBezTo>
                    <a:cubicBezTo>
                      <a:pt x="32304" y="9351"/>
                      <a:pt x="29860" y="14675"/>
                      <a:pt x="26958" y="21313"/>
                    </a:cubicBezTo>
                    <a:cubicBezTo>
                      <a:pt x="21207" y="34588"/>
                      <a:pt x="13310" y="53067"/>
                      <a:pt x="7495" y="74446"/>
                    </a:cubicBezTo>
                    <a:cubicBezTo>
                      <a:pt x="4585" y="85125"/>
                      <a:pt x="2597" y="95517"/>
                      <a:pt x="1462" y="105043"/>
                    </a:cubicBezTo>
                    <a:cubicBezTo>
                      <a:pt x="336" y="114569"/>
                      <a:pt x="1" y="123219"/>
                      <a:pt x="75" y="130469"/>
                    </a:cubicBezTo>
                    <a:cubicBezTo>
                      <a:pt x="134" y="137721"/>
                      <a:pt x="605" y="143576"/>
                      <a:pt x="1007" y="147607"/>
                    </a:cubicBezTo>
                    <a:cubicBezTo>
                      <a:pt x="1207" y="149625"/>
                      <a:pt x="1404" y="151185"/>
                      <a:pt x="1556" y="152242"/>
                    </a:cubicBezTo>
                    <a:cubicBezTo>
                      <a:pt x="1628" y="152724"/>
                      <a:pt x="1686" y="153118"/>
                      <a:pt x="1734" y="153440"/>
                    </a:cubicBezTo>
                    <a:cubicBezTo>
                      <a:pt x="1779" y="153712"/>
                      <a:pt x="1809" y="153847"/>
                      <a:pt x="1825" y="153847"/>
                    </a:cubicBezTo>
                    <a:cubicBezTo>
                      <a:pt x="1841" y="153845"/>
                      <a:pt x="1841" y="153704"/>
                      <a:pt x="1825" y="153429"/>
                    </a:cubicBezTo>
                    <a:cubicBezTo>
                      <a:pt x="1803" y="153105"/>
                      <a:pt x="1771" y="152708"/>
                      <a:pt x="1737" y="152221"/>
                    </a:cubicBezTo>
                    <a:cubicBezTo>
                      <a:pt x="1641" y="151081"/>
                      <a:pt x="1516" y="149534"/>
                      <a:pt x="1353" y="147577"/>
                    </a:cubicBezTo>
                    <a:cubicBezTo>
                      <a:pt x="1060" y="143544"/>
                      <a:pt x="688" y="137697"/>
                      <a:pt x="709" y="130466"/>
                    </a:cubicBezTo>
                    <a:cubicBezTo>
                      <a:pt x="722" y="122000"/>
                      <a:pt x="1247" y="113541"/>
                      <a:pt x="2282" y="105141"/>
                    </a:cubicBezTo>
                    <a:cubicBezTo>
                      <a:pt x="3457" y="95661"/>
                      <a:pt x="5459" y="85322"/>
                      <a:pt x="8361" y="74678"/>
                    </a:cubicBezTo>
                    <a:cubicBezTo>
                      <a:pt x="14154" y="53379"/>
                      <a:pt x="21942" y="34894"/>
                      <a:pt x="27541" y="21563"/>
                    </a:cubicBezTo>
                    <a:cubicBezTo>
                      <a:pt x="30376" y="14968"/>
                      <a:pt x="32682" y="9606"/>
                      <a:pt x="34314" y="5812"/>
                    </a:cubicBezTo>
                    <a:cubicBezTo>
                      <a:pt x="35083" y="4002"/>
                      <a:pt x="35693" y="2572"/>
                      <a:pt x="36140" y="1521"/>
                    </a:cubicBezTo>
                    <a:lnTo>
                      <a:pt x="36596" y="397"/>
                    </a:lnTo>
                    <a:cubicBezTo>
                      <a:pt x="36691" y="141"/>
                      <a:pt x="36737" y="6"/>
                      <a:pt x="36721" y="0"/>
                    </a:cubicBezTo>
                    <a:cubicBezTo>
                      <a:pt x="36720" y="0"/>
                      <a:pt x="36720" y="0"/>
                      <a:pt x="36720" y="0"/>
                    </a:cubicBez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14" name="Google Shape;438;p24"/>
              <p:cNvSpPr/>
              <p:nvPr/>
            </p:nvSpPr>
            <p:spPr>
              <a:xfrm>
                <a:off x="5035650" y="1213175"/>
                <a:ext cx="1003875" cy="1442850"/>
              </a:xfrm>
              <a:custGeom>
                <a:avLst/>
                <a:gdLst/>
                <a:ahLst/>
                <a:cxnLst/>
                <a:rect l="l" t="t" r="r" b="b"/>
                <a:pathLst>
                  <a:path w="40155" h="57714" extrusionOk="0">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5" name="Google Shape;439;p24"/>
              <p:cNvSpPr/>
              <p:nvPr/>
            </p:nvSpPr>
            <p:spPr>
              <a:xfrm>
                <a:off x="5025425" y="3041600"/>
                <a:ext cx="612175" cy="2141225"/>
              </a:xfrm>
              <a:custGeom>
                <a:avLst/>
                <a:gdLst/>
                <a:ahLst/>
                <a:cxnLst/>
                <a:rect l="l" t="t" r="r" b="b"/>
                <a:pathLst>
                  <a:path w="24487" h="85649" extrusionOk="0">
                    <a:moveTo>
                      <a:pt x="24462" y="0"/>
                    </a:moveTo>
                    <a:cubicBezTo>
                      <a:pt x="24422" y="0"/>
                      <a:pt x="24198" y="229"/>
                      <a:pt x="23808" y="664"/>
                    </a:cubicBezTo>
                    <a:lnTo>
                      <a:pt x="22059" y="2685"/>
                    </a:lnTo>
                    <a:cubicBezTo>
                      <a:pt x="21127" y="3742"/>
                      <a:pt x="20251" y="4850"/>
                      <a:pt x="19434" y="5997"/>
                    </a:cubicBezTo>
                    <a:cubicBezTo>
                      <a:pt x="18467" y="7334"/>
                      <a:pt x="17293" y="8809"/>
                      <a:pt x="16212" y="10582"/>
                    </a:cubicBezTo>
                    <a:cubicBezTo>
                      <a:pt x="15648" y="11460"/>
                      <a:pt x="15059" y="12374"/>
                      <a:pt x="14447" y="13324"/>
                    </a:cubicBezTo>
                    <a:cubicBezTo>
                      <a:pt x="13840" y="14283"/>
                      <a:pt x="13300" y="15334"/>
                      <a:pt x="12690" y="16394"/>
                    </a:cubicBezTo>
                    <a:cubicBezTo>
                      <a:pt x="11439" y="18497"/>
                      <a:pt x="10344" y="20869"/>
                      <a:pt x="9141" y="23340"/>
                    </a:cubicBezTo>
                    <a:cubicBezTo>
                      <a:pt x="6894" y="28356"/>
                      <a:pt x="4783" y="34038"/>
                      <a:pt x="3174" y="40180"/>
                    </a:cubicBezTo>
                    <a:cubicBezTo>
                      <a:pt x="1630" y="46341"/>
                      <a:pt x="752" y="52339"/>
                      <a:pt x="312" y="57818"/>
                    </a:cubicBezTo>
                    <a:cubicBezTo>
                      <a:pt x="179" y="60563"/>
                      <a:pt x="1" y="63172"/>
                      <a:pt x="86" y="65616"/>
                    </a:cubicBezTo>
                    <a:cubicBezTo>
                      <a:pt x="113" y="66839"/>
                      <a:pt x="81" y="68021"/>
                      <a:pt x="153" y="69152"/>
                    </a:cubicBezTo>
                    <a:cubicBezTo>
                      <a:pt x="233" y="70281"/>
                      <a:pt x="310" y="71365"/>
                      <a:pt x="382" y="72406"/>
                    </a:cubicBezTo>
                    <a:cubicBezTo>
                      <a:pt x="477" y="74482"/>
                      <a:pt x="800" y="76338"/>
                      <a:pt x="1005" y="77973"/>
                    </a:cubicBezTo>
                    <a:cubicBezTo>
                      <a:pt x="1170" y="79373"/>
                      <a:pt x="1407" y="80766"/>
                      <a:pt x="1715" y="82142"/>
                    </a:cubicBezTo>
                    <a:cubicBezTo>
                      <a:pt x="1942" y="83194"/>
                      <a:pt x="2128" y="84056"/>
                      <a:pt x="2277" y="84751"/>
                    </a:cubicBezTo>
                    <a:cubicBezTo>
                      <a:pt x="2414" y="85342"/>
                      <a:pt x="2502" y="85648"/>
                      <a:pt x="2532" y="85648"/>
                    </a:cubicBezTo>
                    <a:cubicBezTo>
                      <a:pt x="2532" y="85648"/>
                      <a:pt x="2533" y="85648"/>
                      <a:pt x="2533" y="85648"/>
                    </a:cubicBezTo>
                    <a:cubicBezTo>
                      <a:pt x="2562" y="85643"/>
                      <a:pt x="2535" y="85321"/>
                      <a:pt x="2456" y="84717"/>
                    </a:cubicBezTo>
                    <a:cubicBezTo>
                      <a:pt x="2349" y="84014"/>
                      <a:pt x="2219" y="83143"/>
                      <a:pt x="2059" y="82081"/>
                    </a:cubicBezTo>
                    <a:cubicBezTo>
                      <a:pt x="1862" y="80944"/>
                      <a:pt x="1644" y="79546"/>
                      <a:pt x="1502" y="77911"/>
                    </a:cubicBezTo>
                    <a:cubicBezTo>
                      <a:pt x="1345" y="76277"/>
                      <a:pt x="1068" y="74429"/>
                      <a:pt x="1015" y="72363"/>
                    </a:cubicBezTo>
                    <a:cubicBezTo>
                      <a:pt x="959" y="71327"/>
                      <a:pt x="903" y="70249"/>
                      <a:pt x="845" y="69128"/>
                    </a:cubicBezTo>
                    <a:cubicBezTo>
                      <a:pt x="792" y="68002"/>
                      <a:pt x="840" y="66831"/>
                      <a:pt x="832" y="65616"/>
                    </a:cubicBezTo>
                    <a:cubicBezTo>
                      <a:pt x="778" y="63191"/>
                      <a:pt x="983" y="60603"/>
                      <a:pt x="1138" y="57882"/>
                    </a:cubicBezTo>
                    <a:cubicBezTo>
                      <a:pt x="1620" y="52451"/>
                      <a:pt x="2514" y="46511"/>
                      <a:pt x="4045" y="40403"/>
                    </a:cubicBezTo>
                    <a:cubicBezTo>
                      <a:pt x="5637" y="34315"/>
                      <a:pt x="7709" y="28673"/>
                      <a:pt x="9894" y="23681"/>
                    </a:cubicBezTo>
                    <a:cubicBezTo>
                      <a:pt x="11068" y="21221"/>
                      <a:pt x="12131" y="18854"/>
                      <a:pt x="13342" y="16751"/>
                    </a:cubicBezTo>
                    <a:cubicBezTo>
                      <a:pt x="13933" y="15694"/>
                      <a:pt x="14455" y="14642"/>
                      <a:pt x="15043" y="13681"/>
                    </a:cubicBezTo>
                    <a:cubicBezTo>
                      <a:pt x="15635" y="12725"/>
                      <a:pt x="16202" y="11807"/>
                      <a:pt x="16745" y="10925"/>
                    </a:cubicBezTo>
                    <a:cubicBezTo>
                      <a:pt x="17788" y="9141"/>
                      <a:pt x="18917" y="7651"/>
                      <a:pt x="19841" y="6295"/>
                    </a:cubicBezTo>
                    <a:cubicBezTo>
                      <a:pt x="20752" y="4927"/>
                      <a:pt x="21614" y="3806"/>
                      <a:pt x="22333" y="2903"/>
                    </a:cubicBezTo>
                    <a:lnTo>
                      <a:pt x="23947" y="782"/>
                    </a:lnTo>
                    <a:cubicBezTo>
                      <a:pt x="24309" y="289"/>
                      <a:pt x="24487" y="23"/>
                      <a:pt x="24466" y="1"/>
                    </a:cubicBezTo>
                    <a:cubicBezTo>
                      <a:pt x="24465" y="1"/>
                      <a:pt x="24463" y="0"/>
                      <a:pt x="24462" y="0"/>
                    </a:cubicBez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16" name="Google Shape;440;p24"/>
              <p:cNvSpPr/>
              <p:nvPr/>
            </p:nvSpPr>
            <p:spPr>
              <a:xfrm>
                <a:off x="4893600" y="2112375"/>
                <a:ext cx="1542425" cy="2884425"/>
              </a:xfrm>
              <a:custGeom>
                <a:avLst/>
                <a:gdLst/>
                <a:ahLst/>
                <a:cxnLst/>
                <a:rect l="l" t="t" r="r" b="b"/>
                <a:pathLst>
                  <a:path w="61697" h="115377" extrusionOk="0">
                    <a:moveTo>
                      <a:pt x="61675" y="1"/>
                    </a:moveTo>
                    <a:cubicBezTo>
                      <a:pt x="61608" y="1"/>
                      <a:pt x="61168" y="197"/>
                      <a:pt x="60387" y="573"/>
                    </a:cubicBezTo>
                    <a:cubicBezTo>
                      <a:pt x="59561" y="994"/>
                      <a:pt x="58302" y="1542"/>
                      <a:pt x="56769" y="2413"/>
                    </a:cubicBezTo>
                    <a:cubicBezTo>
                      <a:pt x="53656" y="4064"/>
                      <a:pt x="49271" y="6702"/>
                      <a:pt x="44197" y="10456"/>
                    </a:cubicBezTo>
                    <a:cubicBezTo>
                      <a:pt x="34058" y="17873"/>
                      <a:pt x="21353" y="30496"/>
                      <a:pt x="12418" y="47671"/>
                    </a:cubicBezTo>
                    <a:cubicBezTo>
                      <a:pt x="3470" y="64852"/>
                      <a:pt x="424" y="82501"/>
                      <a:pt x="163" y="95059"/>
                    </a:cubicBezTo>
                    <a:cubicBezTo>
                      <a:pt x="1" y="101369"/>
                      <a:pt x="355" y="106473"/>
                      <a:pt x="789" y="109971"/>
                    </a:cubicBezTo>
                    <a:cubicBezTo>
                      <a:pt x="957" y="111726"/>
                      <a:pt x="1228" y="113070"/>
                      <a:pt x="1359" y="113989"/>
                    </a:cubicBezTo>
                    <a:cubicBezTo>
                      <a:pt x="1507" y="114897"/>
                      <a:pt x="1600" y="115376"/>
                      <a:pt x="1632" y="115376"/>
                    </a:cubicBezTo>
                    <a:cubicBezTo>
                      <a:pt x="1632" y="115376"/>
                      <a:pt x="1633" y="115376"/>
                      <a:pt x="1633" y="115376"/>
                    </a:cubicBezTo>
                    <a:cubicBezTo>
                      <a:pt x="1662" y="115371"/>
                      <a:pt x="1628" y="114886"/>
                      <a:pt x="1537" y="113962"/>
                    </a:cubicBezTo>
                    <a:cubicBezTo>
                      <a:pt x="1465" y="113041"/>
                      <a:pt x="1249" y="111691"/>
                      <a:pt x="1135" y="109937"/>
                    </a:cubicBezTo>
                    <a:cubicBezTo>
                      <a:pt x="810" y="106441"/>
                      <a:pt x="555" y="101353"/>
                      <a:pt x="797" y="95083"/>
                    </a:cubicBezTo>
                    <a:cubicBezTo>
                      <a:pt x="1217" y="82597"/>
                      <a:pt x="4343" y="65120"/>
                      <a:pt x="13212" y="48086"/>
                    </a:cubicBezTo>
                    <a:cubicBezTo>
                      <a:pt x="22075" y="31055"/>
                      <a:pt x="34596" y="18470"/>
                      <a:pt x="44580" y="10962"/>
                    </a:cubicBezTo>
                    <a:cubicBezTo>
                      <a:pt x="49575" y="7165"/>
                      <a:pt x="53890" y="4458"/>
                      <a:pt x="56942" y="2716"/>
                    </a:cubicBezTo>
                    <a:cubicBezTo>
                      <a:pt x="58443" y="1803"/>
                      <a:pt x="59671" y="1204"/>
                      <a:pt x="60469" y="736"/>
                    </a:cubicBezTo>
                    <a:cubicBezTo>
                      <a:pt x="61279" y="283"/>
                      <a:pt x="61697" y="30"/>
                      <a:pt x="61683" y="3"/>
                    </a:cubicBezTo>
                    <a:cubicBezTo>
                      <a:pt x="61682" y="1"/>
                      <a:pt x="61679" y="1"/>
                      <a:pt x="61675" y="1"/>
                    </a:cubicBez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17" name="Google Shape;441;p24"/>
              <p:cNvSpPr/>
              <p:nvPr/>
            </p:nvSpPr>
            <p:spPr>
              <a:xfrm>
                <a:off x="4309600" y="3618500"/>
                <a:ext cx="1147600" cy="1857650"/>
              </a:xfrm>
              <a:custGeom>
                <a:avLst/>
                <a:gdLst/>
                <a:ahLst/>
                <a:cxnLst/>
                <a:rect l="l" t="t" r="r" b="b"/>
                <a:pathLst>
                  <a:path w="45904" h="74306" extrusionOk="0">
                    <a:moveTo>
                      <a:pt x="11952" y="1"/>
                    </a:moveTo>
                    <a:lnTo>
                      <a:pt x="11952" y="1"/>
                    </a:lnTo>
                    <a:cubicBezTo>
                      <a:pt x="12378" y="1124"/>
                      <a:pt x="12514" y="3989"/>
                      <a:pt x="12522" y="7048"/>
                    </a:cubicBezTo>
                    <a:cubicBezTo>
                      <a:pt x="12535" y="12224"/>
                      <a:pt x="11470" y="17344"/>
                      <a:pt x="9471" y="22115"/>
                    </a:cubicBezTo>
                    <a:cubicBezTo>
                      <a:pt x="1" y="44694"/>
                      <a:pt x="17211" y="74306"/>
                      <a:pt x="17211" y="74306"/>
                    </a:cubicBezTo>
                    <a:lnTo>
                      <a:pt x="35927" y="74306"/>
                    </a:lnTo>
                    <a:cubicBezTo>
                      <a:pt x="45903" y="56888"/>
                      <a:pt x="35177" y="36361"/>
                      <a:pt x="31460" y="29596"/>
                    </a:cubicBezTo>
                    <a:cubicBezTo>
                      <a:pt x="27740" y="22831"/>
                      <a:pt x="38603" y="17453"/>
                      <a:pt x="38603" y="17453"/>
                    </a:cubicBezTo>
                    <a:lnTo>
                      <a:pt x="11952"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18" name="Google Shape;442;p24"/>
              <p:cNvSpPr/>
              <p:nvPr/>
            </p:nvSpPr>
            <p:spPr>
              <a:xfrm rot="1101497">
                <a:off x="5485592" y="2346022"/>
                <a:ext cx="711731" cy="1022957"/>
              </a:xfrm>
              <a:custGeom>
                <a:avLst/>
                <a:gdLst/>
                <a:ahLst/>
                <a:cxnLst/>
                <a:rect l="l" t="t" r="r" b="b"/>
                <a:pathLst>
                  <a:path w="40155" h="57714" extrusionOk="0">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2"/>
          <p:cNvGraphicFramePr>
            <a:graphicFrameLocks noGrp="1"/>
          </p:cNvGraphicFramePr>
          <p:nvPr/>
        </p:nvGraphicFramePr>
        <p:xfrm>
          <a:off x="1002889" y="130629"/>
          <a:ext cx="10191137" cy="6370320"/>
        </p:xfrm>
        <a:graphic>
          <a:graphicData uri="http://schemas.openxmlformats.org/drawingml/2006/table">
            <a:tbl>
              <a:tblPr firstRow="1" bandRow="1">
                <a:tableStyleId>{5C22544A-7EE6-4342-B048-85BDC9FD1C3A}</a:tableStyleId>
              </a:tblPr>
              <a:tblGrid>
                <a:gridCol w="1722788"/>
                <a:gridCol w="1152569"/>
                <a:gridCol w="1286024"/>
                <a:gridCol w="1783450"/>
                <a:gridCol w="849262"/>
                <a:gridCol w="849260"/>
                <a:gridCol w="849260"/>
                <a:gridCol w="849262"/>
                <a:gridCol w="849262"/>
              </a:tblGrid>
              <a:tr h="440486">
                <a:tc rowSpan="2" gridSpan="3">
                  <a:txBody>
                    <a:bodyPr/>
                    <a:lstStyle/>
                    <a:p>
                      <a:pPr algn="ctr"/>
                      <a:r>
                        <a:rPr lang="tr-TR" sz="2400" dirty="0">
                          <a:solidFill>
                            <a:sysClr val="windowText" lastClr="000000"/>
                          </a:solidFill>
                          <a:latin typeface="Bell MT" panose="02020503060305020303" pitchFamily="18" charset="0"/>
                        </a:rPr>
                        <a:t>Soru: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endParaRPr lang="tr-TR"/>
                    </a:p>
                  </a:txBody>
                  <a:tcPr/>
                </a:tc>
                <a:tc rowSpan="2" hMerge="1">
                  <a:txBody>
                    <a:bodyPr/>
                    <a:lstStyle/>
                    <a:p>
                      <a:endParaRPr lang="tr-TR"/>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tr-TR" sz="2400" dirty="0">
                          <a:solidFill>
                            <a:sysClr val="windowText" lastClr="000000"/>
                          </a:solidFill>
                          <a:latin typeface="Bell MT" panose="02020503060305020303" pitchFamily="18" charset="0"/>
                        </a:rPr>
                        <a:t>Güçlük Düzeyi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9217">
                <a:tc gridSpan="3"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tr-TR"/>
                    </a:p>
                  </a:txBody>
                  <a:tcPr/>
                </a:tc>
                <a:tc hMerge="1"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tr-TR" sz="2400" b="0" dirty="0">
                          <a:solidFill>
                            <a:sysClr val="windowText" lastClr="000000"/>
                          </a:solidFill>
                          <a:latin typeface="Bell MT" panose="02020503060305020303" pitchFamily="18" charset="0"/>
                        </a:rPr>
                        <a:t>Kolay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tr-TR" sz="2400" b="0" dirty="0">
                        <a:solidFill>
                          <a:sysClr val="windowText" lastClr="000000"/>
                        </a:solidFill>
                        <a:latin typeface="Bell MT" panose="020205030603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400" b="0" dirty="0">
                          <a:solidFill>
                            <a:sysClr val="windowText" lastClr="000000"/>
                          </a:solidFill>
                          <a:latin typeface="Bell MT" panose="02020503060305020303" pitchFamily="18" charset="0"/>
                        </a:rPr>
                        <a:t>Orta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a:solidFill>
                            <a:sysClr val="windowText" lastClr="000000"/>
                          </a:solidFill>
                          <a:latin typeface="Bell MT" panose="02020503060305020303"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400" b="0" dirty="0">
                          <a:solidFill>
                            <a:sysClr val="windowText" lastClr="000000"/>
                          </a:solidFill>
                          <a:latin typeface="Bell MT" panose="02020503060305020303" pitchFamily="18" charset="0"/>
                        </a:rPr>
                        <a:t>Zor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tr-TR" sz="2400" b="0" dirty="0">
                        <a:solidFill>
                          <a:sysClr val="windowText" lastClr="000000"/>
                        </a:solidFill>
                        <a:latin typeface="Bell MT" panose="020205030603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0486">
                <a:tc gridSpan="3">
                  <a:txBody>
                    <a:bodyPr/>
                    <a:lstStyle/>
                    <a:p>
                      <a:pPr algn="ctr"/>
                      <a:r>
                        <a:rPr lang="tr-TR" sz="2400" b="1" dirty="0">
                          <a:solidFill>
                            <a:sysClr val="windowText" lastClr="000000"/>
                          </a:solidFill>
                          <a:latin typeface="Bell MT" panose="02020503060305020303" pitchFamily="18" charset="0"/>
                        </a:rPr>
                        <a:t>Bilişsel Öğrenme Düzeyi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tr-TR"/>
                    </a:p>
                  </a:txBody>
                  <a:tcPr/>
                </a:tc>
              </a:tr>
              <a:tr h="440486">
                <a:tc gridSpan="3">
                  <a:txBody>
                    <a:bodyPr/>
                    <a:lstStyle/>
                    <a:p>
                      <a:pPr algn="ctr"/>
                      <a:r>
                        <a:rPr lang="tr-TR" sz="2400" b="1" dirty="0">
                          <a:solidFill>
                            <a:sysClr val="windowText" lastClr="000000"/>
                          </a:solidFill>
                          <a:latin typeface="Bell MT" panose="02020503060305020303" pitchFamily="18" charset="0"/>
                        </a:rPr>
                        <a:t>Kazanım: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tr-TR"/>
                    </a:p>
                  </a:txBody>
                  <a:tcPr/>
                </a:tc>
                <a:tc hMerge="1">
                  <a:txBody>
                    <a:bodyPr/>
                    <a:lstStyle/>
                    <a:p>
                      <a:endParaRPr lang="tr-TR"/>
                    </a:p>
                  </a:txBody>
                  <a:tcPr/>
                </a:tc>
                <a:tc gridSpan="6">
                  <a:txBody>
                    <a:bodyPr/>
                    <a:lstStyle/>
                    <a:p>
                      <a:pPr algn="ctr"/>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0486">
                <a:tc gridSpan="9">
                  <a:txBody>
                    <a:bodyPr/>
                    <a:lstStyle/>
                    <a:p>
                      <a:pPr algn="ctr"/>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tc hMerge="1">
                  <a:txBody>
                    <a:bodyPr/>
                    <a:lstStyle/>
                    <a:p>
                      <a:endParaRPr lang="tr-TR"/>
                    </a:p>
                  </a:txBody>
                  <a:tcPr/>
                </a:tc>
              </a:tr>
              <a:tr h="440486">
                <a:tc gridSpan="9">
                  <a:txBody>
                    <a:bodyPr/>
                    <a:lstStyle/>
                    <a:p>
                      <a:pPr algn="ctr"/>
                      <a:r>
                        <a:rPr lang="tr-TR" sz="2400" b="1" dirty="0">
                          <a:solidFill>
                            <a:sysClr val="windowText" lastClr="000000"/>
                          </a:solidFill>
                          <a:latin typeface="Bell MT" panose="02020503060305020303" pitchFamily="18" charset="0"/>
                        </a:rPr>
                        <a:t>Cevap Anahtarı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tc hMerge="1">
                  <a:txBody>
                    <a:bodyPr/>
                    <a:lstStyle/>
                    <a:p>
                      <a:endParaRPr lang="tr-TR"/>
                    </a:p>
                  </a:txBody>
                  <a:tcPr/>
                </a:tc>
              </a:tr>
              <a:tr h="440486">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tr-TR" sz="2400" b="1" dirty="0">
                          <a:solidFill>
                            <a:sysClr val="windowText" lastClr="000000"/>
                          </a:solidFill>
                          <a:latin typeface="Bell MT" panose="02020503060305020303" pitchFamily="18" charset="0"/>
                        </a:rPr>
                        <a:t>Puan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7">
                  <a:txBody>
                    <a:bodyPr/>
                    <a:lstStyle/>
                    <a:p>
                      <a:pPr algn="ctr"/>
                      <a:r>
                        <a:rPr lang="tr-TR" sz="2400" b="1" dirty="0">
                          <a:solidFill>
                            <a:sysClr val="windowText" lastClr="000000"/>
                          </a:solidFill>
                          <a:latin typeface="Bell MT" panose="02020503060305020303" pitchFamily="18" charset="0"/>
                        </a:rPr>
                        <a:t>Cevaplar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4777">
                <a:tc>
                  <a:txBody>
                    <a:bodyPr/>
                    <a:lstStyle/>
                    <a:p>
                      <a:r>
                        <a:rPr lang="tr-TR" sz="2400" b="1" dirty="0">
                          <a:solidFill>
                            <a:sysClr val="windowText" lastClr="000000"/>
                          </a:solidFill>
                          <a:latin typeface="Bell MT" panose="02020503060305020303" pitchFamily="18" charset="0"/>
                        </a:rPr>
                        <a:t>Tam Puan </a:t>
                      </a:r>
                    </a:p>
                    <a:p>
                      <a:pPr algn="l"/>
                      <a:r>
                        <a:rPr lang="tr-TR" sz="1800" dirty="0">
                          <a:solidFill>
                            <a:sysClr val="windowText" lastClr="000000"/>
                          </a:solidFill>
                          <a:latin typeface="Bell MT" panose="02020503060305020303" pitchFamily="18" charset="0"/>
                        </a:rPr>
                        <a:t>(5 Puan)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4777">
                <a:tc>
                  <a:txBody>
                    <a:bodyPr/>
                    <a:lstStyle/>
                    <a:p>
                      <a:r>
                        <a:rPr lang="tr-TR" sz="2400" b="1" dirty="0">
                          <a:solidFill>
                            <a:sysClr val="windowText" lastClr="000000"/>
                          </a:solidFill>
                          <a:latin typeface="Bell MT" panose="02020503060305020303" pitchFamily="18" charset="0"/>
                        </a:rPr>
                        <a:t>Kısmi Puan</a:t>
                      </a:r>
                    </a:p>
                    <a:p>
                      <a:pPr algn="l"/>
                      <a:r>
                        <a:rPr lang="tr-TR" sz="1800" dirty="0">
                          <a:solidFill>
                            <a:sysClr val="windowText" lastClr="000000"/>
                          </a:solidFill>
                          <a:latin typeface="Bell MT" panose="02020503060305020303" pitchFamily="18" charset="0"/>
                        </a:rPr>
                        <a:t>(3 Puan)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04777">
                <a:tc>
                  <a:txBody>
                    <a:bodyPr/>
                    <a:lstStyle/>
                    <a:p>
                      <a:r>
                        <a:rPr lang="tr-TR" sz="2400" b="1" dirty="0">
                          <a:solidFill>
                            <a:sysClr val="windowText" lastClr="000000"/>
                          </a:solidFill>
                          <a:latin typeface="Bell MT" panose="02020503060305020303" pitchFamily="18" charset="0"/>
                        </a:rPr>
                        <a:t>Kısmi Puan</a:t>
                      </a:r>
                    </a:p>
                    <a:p>
                      <a:pPr algn="l"/>
                      <a:r>
                        <a:rPr lang="tr-TR" sz="1800" dirty="0">
                          <a:solidFill>
                            <a:sysClr val="windowText" lastClr="000000"/>
                          </a:solidFill>
                          <a:latin typeface="Bell MT" panose="02020503060305020303" pitchFamily="18" charset="0"/>
                        </a:rPr>
                        <a:t>(1 Puan)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0486">
                <a:tc>
                  <a:txBody>
                    <a:bodyPr/>
                    <a:lstStyle/>
                    <a:p>
                      <a:r>
                        <a:rPr lang="tr-TR" sz="2400" b="1" dirty="0">
                          <a:solidFill>
                            <a:sysClr val="windowText" lastClr="000000"/>
                          </a:solidFill>
                          <a:latin typeface="Bell MT" panose="02020503060305020303" pitchFamily="18" charset="0"/>
                        </a:rPr>
                        <a:t>Boş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0486">
                <a:tc>
                  <a:txBody>
                    <a:bodyPr/>
                    <a:lstStyle/>
                    <a:p>
                      <a:r>
                        <a:rPr lang="tr-TR" sz="2400" b="1" dirty="0">
                          <a:solidFill>
                            <a:sysClr val="windowText" lastClr="000000"/>
                          </a:solidFill>
                          <a:latin typeface="Bell MT" panose="02020503060305020303" pitchFamily="18" charset="0"/>
                        </a:rPr>
                        <a:t>Yanlış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endParaRPr lang="tr-TR" sz="2400" dirty="0">
                        <a:solidFill>
                          <a:sysClr val="windowText" lastClr="000000"/>
                        </a:solidFill>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31" y="0"/>
            <a:ext cx="9956800" cy="1143000"/>
          </a:xfrm>
        </p:spPr>
        <p:txBody>
          <a:bodyPr/>
          <a:lstStyle/>
          <a:p>
            <a:r>
              <a:rPr lang="tr-TR" altLang="en-US" dirty="0"/>
              <a:t>Genel izleme puanlama</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862" y="1339220"/>
            <a:ext cx="6522539" cy="472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8209188" y="2731923"/>
            <a:ext cx="41637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rgbClr val="FF0000"/>
                </a:solidFill>
              </a:rPr>
              <a:t>3</a:t>
            </a:r>
            <a:endParaRPr lang="tr-TR" dirty="0">
              <a:solidFill>
                <a:srgbClr val="FF0000"/>
              </a:solidFill>
            </a:endParaRPr>
          </a:p>
        </p:txBody>
      </p:sp>
      <p:sp>
        <p:nvSpPr>
          <p:cNvPr id="5" name="Metin kutusu 4"/>
          <p:cNvSpPr txBox="1"/>
          <p:nvPr/>
        </p:nvSpPr>
        <p:spPr>
          <a:xfrm>
            <a:off x="8209188" y="5586701"/>
            <a:ext cx="41637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rgbClr val="FF0000"/>
                </a:solidFill>
              </a:rPr>
              <a:t>2</a:t>
            </a:r>
            <a:endParaRPr lang="tr-TR" dirty="0">
              <a:solidFill>
                <a:srgbClr val="FF0000"/>
              </a:solidFill>
            </a:endParaRPr>
          </a:p>
        </p:txBody>
      </p:sp>
      <p:sp>
        <p:nvSpPr>
          <p:cNvPr id="6" name="Metin kutusu 5"/>
          <p:cNvSpPr txBox="1"/>
          <p:nvPr/>
        </p:nvSpPr>
        <p:spPr>
          <a:xfrm>
            <a:off x="6211660" y="4147066"/>
            <a:ext cx="41637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rgbClr val="FF0000"/>
                </a:solidFill>
              </a:rPr>
              <a:t>5</a:t>
            </a:r>
            <a:endParaRPr lang="tr-TR" dirty="0">
              <a:solidFill>
                <a:srgbClr val="FF0000"/>
              </a:solidFill>
            </a:endParaRPr>
          </a:p>
        </p:txBody>
      </p:sp>
      <p:sp>
        <p:nvSpPr>
          <p:cNvPr id="7" name="Metin kutusu 6"/>
          <p:cNvSpPr txBox="1"/>
          <p:nvPr/>
        </p:nvSpPr>
        <p:spPr>
          <a:xfrm>
            <a:off x="9054192" y="2794516"/>
            <a:ext cx="242479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rgbClr val="FF0000"/>
                </a:solidFill>
              </a:rPr>
              <a:t>Denklem kurma: 3</a:t>
            </a:r>
          </a:p>
          <a:p>
            <a:r>
              <a:rPr lang="tr-TR" dirty="0" smtClean="0">
                <a:solidFill>
                  <a:srgbClr val="FF0000"/>
                </a:solidFill>
              </a:rPr>
              <a:t>İşlem basamaklarını yapabilme: 5</a:t>
            </a:r>
          </a:p>
          <a:p>
            <a:r>
              <a:rPr lang="tr-TR" dirty="0" smtClean="0">
                <a:solidFill>
                  <a:srgbClr val="FF0000"/>
                </a:solidFill>
              </a:rPr>
              <a:t>Sonucu bulmak: 2</a:t>
            </a:r>
            <a:endParaRPr lang="tr-TR"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122465"/>
            <a:ext cx="9956800" cy="1143000"/>
          </a:xfrm>
        </p:spPr>
        <p:txBody>
          <a:bodyPr/>
          <a:lstStyle/>
          <a:p>
            <a:r>
              <a:rPr lang="tr-TR" altLang="en-US" dirty="0" err="1"/>
              <a:t>rubrik</a:t>
            </a:r>
            <a:r>
              <a:rPr lang="tr-TR" altLang="en-US" dirty="0"/>
              <a:t> kullanımı</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4" t="6186" r="7057" b="6774"/>
          <a:stretch/>
        </p:blipFill>
        <p:spPr bwMode="auto">
          <a:xfrm>
            <a:off x="2824843" y="1028699"/>
            <a:ext cx="6049736" cy="551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163" y="318406"/>
            <a:ext cx="6751029" cy="616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07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en-US" dirty="0"/>
              <a:t>geri bildirim</a:t>
            </a:r>
          </a:p>
        </p:txBody>
      </p:sp>
      <p:sp>
        <p:nvSpPr>
          <p:cNvPr id="3" name="Dikdörtgen 1"/>
          <p:cNvSpPr/>
          <p:nvPr/>
        </p:nvSpPr>
        <p:spPr>
          <a:xfrm>
            <a:off x="775192" y="2079983"/>
            <a:ext cx="10132142" cy="3139321"/>
          </a:xfrm>
          <a:prstGeom prst="rect">
            <a:avLst/>
          </a:prstGeom>
        </p:spPr>
        <p:txBody>
          <a:bodyPr wrap="square">
            <a:spAutoFit/>
          </a:bodyPr>
          <a:lstStyle/>
          <a:p>
            <a:r>
              <a:rPr lang="tr-TR" dirty="0">
                <a:latin typeface="Arial" panose="020B0604020202020204" pitchFamily="34" charset="0"/>
                <a:cs typeface="Arial" panose="020B0604020202020204" pitchFamily="34" charset="0"/>
              </a:rPr>
              <a:t>d) </a:t>
            </a:r>
            <a:r>
              <a:rPr lang="tr-TR" dirty="0">
                <a:solidFill>
                  <a:srgbClr val="00B050"/>
                </a:solidFill>
                <a:latin typeface="Arial" panose="020B0604020202020204" pitchFamily="34" charset="0"/>
                <a:cs typeface="Arial" panose="020B0604020202020204" pitchFamily="34" charset="0"/>
              </a:rPr>
              <a:t>Yapılan ortak sınavların </a:t>
            </a:r>
            <a:r>
              <a:rPr lang="tr-TR" u="sng" dirty="0">
                <a:solidFill>
                  <a:srgbClr val="00B050"/>
                </a:solidFill>
                <a:latin typeface="Arial" panose="020B0604020202020204" pitchFamily="34" charset="0"/>
                <a:cs typeface="Arial" panose="020B0604020202020204" pitchFamily="34" charset="0"/>
              </a:rPr>
              <a:t>şube ve sınıflar bazında analizleri </a:t>
            </a:r>
            <a:r>
              <a:rPr lang="tr-TR" dirty="0">
                <a:solidFill>
                  <a:srgbClr val="00B050"/>
                </a:solidFill>
                <a:latin typeface="Arial" panose="020B0604020202020204" pitchFamily="34" charset="0"/>
                <a:cs typeface="Arial" panose="020B0604020202020204" pitchFamily="34" charset="0"/>
              </a:rPr>
              <a:t>yapılır. </a:t>
            </a:r>
            <a:r>
              <a:rPr lang="tr-TR">
                <a:solidFill>
                  <a:srgbClr val="00B050"/>
                </a:solidFill>
                <a:latin typeface="Arial" panose="020B0604020202020204" pitchFamily="34" charset="0"/>
                <a:cs typeface="Arial" panose="020B0604020202020204" pitchFamily="34" charset="0"/>
              </a:rPr>
              <a:t>Konu ve kazanım eksikliği görülen öğrencilerin durumları, ders öğretmeni ve eğitim kurumu sınıf/alan zümreleri tarafından yeniden değerlendirilir.</a:t>
            </a:r>
          </a:p>
          <a:p>
            <a:endParaRPr lang="tr-TR" smtClean="0"/>
          </a:p>
          <a:p>
            <a:r>
              <a:rPr lang="tr-TR" dirty="0" smtClean="0"/>
              <a:t>Geri </a:t>
            </a:r>
            <a:r>
              <a:rPr lang="tr-TR" dirty="0"/>
              <a:t>bildirim, alıcı ve gönderici taraflar arasında geriye dönük olumlu veya olumsuz görüşlerin paylaşılmasıdır. </a:t>
            </a:r>
            <a:r>
              <a:rPr lang="tr-TR" dirty="0" smtClean="0"/>
              <a:t> </a:t>
            </a:r>
          </a:p>
          <a:p>
            <a:endParaRPr lang="tr-TR" dirty="0">
              <a:latin typeface="Bell MT" panose="02020503060305020303" pitchFamily="18" charset="0"/>
            </a:endParaRPr>
          </a:p>
          <a:p>
            <a:r>
              <a:rPr lang="tr-TR" dirty="0" smtClean="0">
                <a:latin typeface="Bell MT" panose="02020503060305020303" pitchFamily="18" charset="0"/>
              </a:rPr>
              <a:t>Çeşitli istatistik yöntemleri var ancak açık uçlu </a:t>
            </a:r>
            <a:r>
              <a:rPr lang="tr-TR" dirty="0">
                <a:latin typeface="Bell MT" panose="02020503060305020303" pitchFamily="18" charset="0"/>
              </a:rPr>
              <a:t>soru tipinde, </a:t>
            </a:r>
            <a:r>
              <a:rPr lang="tr-TR" dirty="0" smtClean="0">
                <a:latin typeface="Bell MT" panose="02020503060305020303" pitchFamily="18" charset="0"/>
              </a:rPr>
              <a:t>buna en iyi alan </a:t>
            </a:r>
            <a:r>
              <a:rPr lang="tr-TR" dirty="0">
                <a:latin typeface="Bell MT" panose="02020503060305020303" pitchFamily="18" charset="0"/>
              </a:rPr>
              <a:t>uzmanı karar </a:t>
            </a:r>
            <a:r>
              <a:rPr lang="tr-TR" dirty="0" smtClean="0">
                <a:latin typeface="Bell MT" panose="02020503060305020303" pitchFamily="18" charset="0"/>
              </a:rPr>
              <a:t>verebilir.</a:t>
            </a:r>
          </a:p>
          <a:p>
            <a:r>
              <a:rPr lang="tr-TR" dirty="0" smtClean="0">
                <a:latin typeface="Bell MT" panose="02020503060305020303" pitchFamily="18" charset="0"/>
              </a:rPr>
              <a:t>Bir not düşmek, öğrenci ile konuşmak, toplu geribildirim, kazanım odaklı geri bildirim gibi bir çok geri bildirim yöntemi uygulanabilir.</a:t>
            </a:r>
            <a:endParaRPr lang="tr-TR" dirty="0">
              <a:latin typeface="Bell MT" panose="02020503060305020303" pitchFamily="18" charset="0"/>
            </a:endParaRPr>
          </a:p>
          <a:p>
            <a:endParaRPr lang="tr-TR" dirty="0">
              <a:latin typeface="Bell MT" panose="020205030603050203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093" y="78695"/>
            <a:ext cx="9956800" cy="762226"/>
          </a:xfrm>
        </p:spPr>
        <p:txBody>
          <a:bodyPr/>
          <a:lstStyle/>
          <a:p>
            <a:r>
              <a:rPr lang="tr-TR" altLang="en-US" dirty="0"/>
              <a:t>eğitimlerimiz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40" y="1300390"/>
            <a:ext cx="9466405" cy="368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p:cNvSpPr/>
          <p:nvPr/>
        </p:nvSpPr>
        <p:spPr>
          <a:xfrm>
            <a:off x="816013" y="1924861"/>
            <a:ext cx="10132142"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800" dirty="0" smtClean="0"/>
              <a:t>Öğretmenlerin komisyonlara </a:t>
            </a:r>
            <a:r>
              <a:rPr lang="tr-TR" sz="2800" dirty="0"/>
              <a:t>katılması, </a:t>
            </a:r>
            <a:endParaRPr lang="tr-TR" sz="2800" dirty="0" smtClean="0"/>
          </a:p>
          <a:p>
            <a:r>
              <a:rPr lang="tr-TR" sz="2800" dirty="0" smtClean="0"/>
              <a:t>açık </a:t>
            </a:r>
            <a:r>
              <a:rPr lang="tr-TR" sz="2800" dirty="0"/>
              <a:t>uçlu soru okuma yapması, </a:t>
            </a:r>
            <a:endParaRPr lang="tr-TR" sz="2800" dirty="0" smtClean="0"/>
          </a:p>
          <a:p>
            <a:r>
              <a:rPr lang="tr-TR" sz="2800" dirty="0" err="1" smtClean="0"/>
              <a:t>çalıştaylara</a:t>
            </a:r>
            <a:r>
              <a:rPr lang="tr-TR" sz="2800" dirty="0" smtClean="0"/>
              <a:t> </a:t>
            </a:r>
            <a:r>
              <a:rPr lang="tr-TR" sz="2800" dirty="0"/>
              <a:t>iştirak </a:t>
            </a:r>
            <a:r>
              <a:rPr lang="tr-TR" sz="2800" dirty="0" smtClean="0"/>
              <a:t>etmesi vb. karşılıklı </a:t>
            </a:r>
            <a:r>
              <a:rPr lang="tr-TR" sz="2800" dirty="0"/>
              <a:t>gelişim için çok önemli</a:t>
            </a:r>
            <a:endParaRPr lang="tr-TR" dirty="0">
              <a:latin typeface="Bell MT" panose="02020503060305020303" pitchFamily="18" charset="0"/>
            </a:endParaRPr>
          </a:p>
        </p:txBody>
      </p:sp>
    </p:spTree>
    <p:extLst>
      <p:ext uri="{BB962C8B-B14F-4D97-AF65-F5344CB8AC3E}">
        <p14:creationId xmlns:p14="http://schemas.microsoft.com/office/powerpoint/2010/main" val="207683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2" name="Content Placeholder 1"/>
          <p:cNvSpPr>
            <a:spLocks noGrp="1"/>
          </p:cNvSpPr>
          <p:nvPr>
            <p:ph sz="quarter" idx="2"/>
          </p:nvPr>
        </p:nvSpPr>
        <p:spPr>
          <a:xfrm>
            <a:off x="6363335" y="972185"/>
            <a:ext cx="4876800" cy="2639695"/>
          </a:xfrm>
        </p:spPr>
        <p:txBody>
          <a:bodyPr/>
          <a:lstStyle/>
          <a:p>
            <a:r>
              <a:rPr lang="tr-TR" altLang="en-US" sz="3600"/>
              <a:t>Ölçme Değerlendrime Yeterliliği ve Kimliği</a:t>
            </a:r>
          </a:p>
        </p:txBody>
      </p:sp>
      <p:pic>
        <p:nvPicPr>
          <p:cNvPr id="6" name="Content Placeholder 5"/>
          <p:cNvPicPr>
            <a:picLocks noGrp="1" noChangeAspect="1"/>
          </p:cNvPicPr>
          <p:nvPr>
            <p:ph sz="quarter" idx="1"/>
          </p:nvPr>
        </p:nvPicPr>
        <p:blipFill>
          <a:blip r:embed="rId2"/>
          <a:stretch>
            <a:fillRect/>
          </a:stretch>
        </p:blipFill>
        <p:spPr>
          <a:xfrm>
            <a:off x="709295" y="972185"/>
            <a:ext cx="3009900" cy="1703705"/>
          </a:xfrm>
          <a:prstGeom prst="rect">
            <a:avLst/>
          </a:prstGeom>
        </p:spPr>
      </p:pic>
      <p:pic>
        <p:nvPicPr>
          <p:cNvPr id="8" name="Content Placeholder 5"/>
          <p:cNvPicPr>
            <a:picLocks noChangeAspect="1"/>
          </p:cNvPicPr>
          <p:nvPr/>
        </p:nvPicPr>
        <p:blipFill>
          <a:blip r:embed="rId2"/>
          <a:stretch>
            <a:fillRect/>
          </a:stretch>
        </p:blipFill>
        <p:spPr>
          <a:xfrm>
            <a:off x="836295" y="3920490"/>
            <a:ext cx="3209925" cy="1818005"/>
          </a:xfrm>
          <a:prstGeom prst="rect">
            <a:avLst/>
          </a:prstGeom>
        </p:spPr>
      </p:pic>
      <p:sp>
        <p:nvSpPr>
          <p:cNvPr id="9" name="Content Placeholder 1"/>
          <p:cNvSpPr>
            <a:spLocks noGrp="1"/>
          </p:cNvSpPr>
          <p:nvPr/>
        </p:nvSpPr>
        <p:spPr>
          <a:xfrm>
            <a:off x="6579870" y="4211320"/>
            <a:ext cx="4876800" cy="106553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tr-TR" altLang="en-US" sz="3600"/>
              <a:t>Diğer görevler</a:t>
            </a:r>
          </a:p>
        </p:txBody>
      </p:sp>
      <p:sp>
        <p:nvSpPr>
          <p:cNvPr id="11" name="Right Arrow 10"/>
          <p:cNvSpPr/>
          <p:nvPr/>
        </p:nvSpPr>
        <p:spPr>
          <a:xfrm>
            <a:off x="4598670" y="2040890"/>
            <a:ext cx="1761490" cy="4832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Right Arrow 11"/>
          <p:cNvSpPr/>
          <p:nvPr/>
        </p:nvSpPr>
        <p:spPr>
          <a:xfrm>
            <a:off x="4601845" y="4502785"/>
            <a:ext cx="1761490" cy="4832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2"/>
          </p:nvPr>
        </p:nvSpPr>
        <p:spPr>
          <a:xfrm>
            <a:off x="5922010" y="2013267"/>
            <a:ext cx="4876800" cy="2831465"/>
          </a:xfrm>
        </p:spPr>
        <p:style>
          <a:lnRef idx="1">
            <a:schemeClr val="accent3"/>
          </a:lnRef>
          <a:fillRef idx="2">
            <a:schemeClr val="accent3"/>
          </a:fillRef>
          <a:effectRef idx="1">
            <a:schemeClr val="accent3"/>
          </a:effectRef>
          <a:fontRef idx="minor">
            <a:schemeClr val="dk1"/>
          </a:fontRef>
        </p:style>
        <p:txBody>
          <a:bodyPr/>
          <a:lstStyle/>
          <a:p>
            <a:r>
              <a:rPr lang="tr-TR" altLang="en-US" dirty="0"/>
              <a:t>Gerçek saha </a:t>
            </a:r>
            <a:r>
              <a:rPr lang="tr-TR" altLang="en-US" dirty="0" err="1"/>
              <a:t>ölçmecileri</a:t>
            </a:r>
            <a:endParaRPr lang="tr-TR" altLang="en-US" dirty="0"/>
          </a:p>
          <a:p>
            <a:r>
              <a:rPr lang="tr-TR" altLang="en-US" dirty="0"/>
              <a:t>Gerçek veri </a:t>
            </a:r>
          </a:p>
          <a:p>
            <a:r>
              <a:rPr lang="tr-TR" altLang="en-US" dirty="0"/>
              <a:t>Her zaman ölçme</a:t>
            </a:r>
          </a:p>
          <a:p>
            <a:r>
              <a:rPr lang="tr-TR" altLang="en-US" dirty="0">
                <a:sym typeface="+mn-ea"/>
              </a:rPr>
              <a:t>Her zaman </a:t>
            </a:r>
            <a:r>
              <a:rPr lang="tr-TR" altLang="en-US" dirty="0" smtClean="0">
                <a:sym typeface="+mn-ea"/>
              </a:rPr>
              <a:t>değerlendirme</a:t>
            </a:r>
            <a:endParaRPr lang="tr-TR" altLang="en-US" dirty="0"/>
          </a:p>
          <a:p>
            <a:endParaRPr lang="tr-TR" altLang="en-US" dirty="0"/>
          </a:p>
        </p:txBody>
      </p:sp>
      <p:sp>
        <p:nvSpPr>
          <p:cNvPr id="5" name="Content Placeholder 1"/>
          <p:cNvSpPr>
            <a:spLocks noGrp="1"/>
          </p:cNvSpPr>
          <p:nvPr/>
        </p:nvSpPr>
        <p:spPr>
          <a:xfrm>
            <a:off x="711835" y="1922145"/>
            <a:ext cx="4876800" cy="3013710"/>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tr-TR" altLang="en-US" sz="3600" dirty="0"/>
              <a:t>Ölçme </a:t>
            </a:r>
            <a:r>
              <a:rPr lang="tr-TR" altLang="en-US" sz="3600" dirty="0" err="1"/>
              <a:t>Değerlendrime</a:t>
            </a:r>
            <a:r>
              <a:rPr lang="tr-TR" altLang="en-US" sz="3600" dirty="0"/>
              <a:t> Yeterliliği ve Kimliği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9956800" cy="613410"/>
          </a:xfrm>
        </p:spPr>
        <p:txBody>
          <a:bodyPr/>
          <a:lstStyle/>
          <a:p>
            <a:r>
              <a:rPr lang="tr-TR" altLang="en-US"/>
              <a:t> </a:t>
            </a:r>
            <a:r>
              <a:rPr lang="tr-TR" altLang="en-US" b="1">
                <a:solidFill>
                  <a:srgbClr val="FF0000"/>
                </a:solidFill>
              </a:rPr>
              <a:t>   Bir testi oluşturuken;</a:t>
            </a:r>
          </a:p>
        </p:txBody>
      </p:sp>
      <p:sp>
        <p:nvSpPr>
          <p:cNvPr id="4" name="Content Placeholder 3"/>
          <p:cNvSpPr>
            <a:spLocks noGrp="1"/>
          </p:cNvSpPr>
          <p:nvPr>
            <p:ph sz="quarter" idx="2"/>
          </p:nvPr>
        </p:nvSpPr>
        <p:spPr>
          <a:xfrm>
            <a:off x="5709739" y="1798320"/>
            <a:ext cx="5687060" cy="3496945"/>
          </a:xfrm>
        </p:spPr>
        <p:txBody>
          <a:bodyPr/>
          <a:lstStyle/>
          <a:p>
            <a:r>
              <a:rPr lang="tr-TR" altLang="en-US" sz="3600" dirty="0"/>
              <a:t>Alan uzmanı/uzmanları</a:t>
            </a:r>
          </a:p>
          <a:p>
            <a:r>
              <a:rPr lang="tr-TR" altLang="en-US" sz="3600" dirty="0"/>
              <a:t>Ölçme değerlendirme uzmanı</a:t>
            </a:r>
          </a:p>
          <a:p>
            <a:r>
              <a:rPr lang="tr-TR" altLang="en-US" sz="3600" dirty="0"/>
              <a:t>Dil uzmanı</a:t>
            </a:r>
          </a:p>
          <a:p>
            <a:r>
              <a:rPr lang="tr-TR" altLang="en-US" sz="3600" dirty="0"/>
              <a:t>Dizgi yapıcı</a:t>
            </a:r>
          </a:p>
        </p:txBody>
      </p:sp>
      <p:pic>
        <p:nvPicPr>
          <p:cNvPr id="5" name="Content Placeholder 4"/>
          <p:cNvPicPr>
            <a:picLocks noGrp="1" noChangeAspect="1"/>
          </p:cNvPicPr>
          <p:nvPr>
            <p:ph sz="quarter" idx="1"/>
          </p:nvPr>
        </p:nvPicPr>
        <p:blipFill>
          <a:blip r:embed="rId2"/>
          <a:stretch>
            <a:fillRect/>
          </a:stretch>
        </p:blipFill>
        <p:spPr>
          <a:xfrm>
            <a:off x="732155" y="1600200"/>
            <a:ext cx="4678680" cy="4349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544207" y="4303032"/>
            <a:ext cx="4876800" cy="925195"/>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tr-TR" altLang="en-US" sz="4800" b="1" dirty="0"/>
              <a:t>ÖĞRETMEN</a:t>
            </a:r>
          </a:p>
        </p:txBody>
      </p:sp>
      <p:sp>
        <p:nvSpPr>
          <p:cNvPr id="4" name="Content Placeholder 3"/>
          <p:cNvSpPr>
            <a:spLocks noGrp="1"/>
          </p:cNvSpPr>
          <p:nvPr>
            <p:ph sz="quarter" idx="2"/>
          </p:nvPr>
        </p:nvSpPr>
        <p:spPr/>
        <p:txBody>
          <a:bodyPr/>
          <a:lstStyle/>
          <a:p>
            <a:endParaRPr lang="en-US" dirty="0"/>
          </a:p>
        </p:txBody>
      </p:sp>
      <p:sp>
        <p:nvSpPr>
          <p:cNvPr id="5" name="Down Arrow 4"/>
          <p:cNvSpPr/>
          <p:nvPr/>
        </p:nvSpPr>
        <p:spPr>
          <a:xfrm>
            <a:off x="5331460" y="731520"/>
            <a:ext cx="966470" cy="289941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77207" y="2482396"/>
            <a:ext cx="10503535" cy="925195"/>
          </a:xfrm>
        </p:spPr>
        <p:txBody>
          <a:bodyPr>
            <a:noAutofit/>
          </a:bodyPr>
          <a:lstStyle/>
          <a:p>
            <a:r>
              <a:rPr lang="tr-TR" altLang="en-US" sz="3600" dirty="0"/>
              <a:t>Öyleyse bir öğrencinin geldiği noktayı bilmede öğretmen yeterliliği çok önemli(</a:t>
            </a:r>
            <a:r>
              <a:rPr lang="tr-TR" altLang="en-US" sz="3600" dirty="0" err="1"/>
              <a:t>İnaltun</a:t>
            </a:r>
            <a:r>
              <a:rPr lang="tr-TR" altLang="en-US" sz="3600" dirty="0"/>
              <a:t>, 2019; Moss ve </a:t>
            </a:r>
            <a:r>
              <a:rPr lang="tr-TR" altLang="en-US" sz="3600" dirty="0" err="1"/>
              <a:t>Brath</a:t>
            </a:r>
            <a:r>
              <a:rPr lang="tr-TR" altLang="en-US" sz="3600" dirty="0"/>
              <a:t>, 2018)</a:t>
            </a:r>
            <a:br>
              <a:rPr lang="tr-TR" altLang="en-US" sz="3600" dirty="0"/>
            </a:br>
            <a:endParaRPr lang="tr-TR" altLang="en-US" sz="3600" dirty="0"/>
          </a:p>
        </p:txBody>
      </p:sp>
      <p:sp>
        <p:nvSpPr>
          <p:cNvPr id="4" name="Content Placeholder 3"/>
          <p:cNvSpPr>
            <a:spLocks noGrp="1"/>
          </p:cNvSpPr>
          <p:nvPr>
            <p:ph sz="quarter" idx="2"/>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7405" y="300264"/>
            <a:ext cx="5043413" cy="55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833" y="195943"/>
            <a:ext cx="4799108" cy="560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41</TotalTime>
  <Words>954</Words>
  <Application>Microsoft Office PowerPoint</Application>
  <PresentationFormat>Özel</PresentationFormat>
  <Paragraphs>195</Paragraphs>
  <Slides>36</Slides>
  <Notes>3</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Cumba</vt:lpstr>
      <vt:lpstr>PowerPoint Sunusu</vt:lpstr>
      <vt:lpstr>ÖLÇME</vt:lpstr>
      <vt:lpstr>PowerPoint Sunusu</vt:lpstr>
      <vt:lpstr>PowerPoint Sunusu</vt:lpstr>
      <vt:lpstr>PowerPoint Sunusu</vt:lpstr>
      <vt:lpstr>    Bir testi oluşturuken;</vt:lpstr>
      <vt:lpstr>PowerPoint Sunusu</vt:lpstr>
      <vt:lpstr>PowerPoint Sunusu</vt:lpstr>
      <vt:lpstr>PowerPoint Sunusu</vt:lpstr>
      <vt:lpstr>ÜÇÜNCÜ BÖLÜM Sınav Uygulama Esasları ile Ulusal ve Uluslararası İzleme Araştırmaları Yazılı ve uygulamalı sınavlar</vt:lpstr>
      <vt:lpstr>Yönetmelik;</vt:lpstr>
      <vt:lpstr>PowerPoint Sunusu</vt:lpstr>
      <vt:lpstr>PowerPoint Sunusu</vt:lpstr>
      <vt:lpstr>Eğitimde kullanılan maddeler genel olarak ikiye ayrılır: </vt:lpstr>
      <vt:lpstr>PowerPoint Sunusu</vt:lpstr>
      <vt:lpstr>PowerPoint Sunusu</vt:lpstr>
      <vt:lpstr>PowerPoint Sunusu</vt:lpstr>
      <vt:lpstr>PowerPoint Sunusu</vt:lpstr>
      <vt:lpstr>PowerPoint Sunusu</vt:lpstr>
      <vt:lpstr>Açık Uçlu Maddelerin Avantajları </vt:lpstr>
      <vt:lpstr>Açık Uçlu Maddelerin Sınırlılıkları </vt:lpstr>
      <vt:lpstr>ama kapsam yeterli olmazsa!</vt:lpstr>
      <vt:lpstr>PowerPoint Sunusu</vt:lpstr>
      <vt:lpstr>İKİNCİ BÖLÜM Ölçme ve Değerlendirme İlke ve Esasları</vt:lpstr>
      <vt:lpstr>   </vt:lpstr>
      <vt:lpstr>PowerPoint Sunusu</vt:lpstr>
      <vt:lpstr>Sınav içeriği</vt:lpstr>
      <vt:lpstr>PowerPoint Sunusu</vt:lpstr>
      <vt:lpstr>Puanlama teknikleri</vt:lpstr>
      <vt:lpstr>PowerPoint Sunusu</vt:lpstr>
      <vt:lpstr>Genel izleme puanlama</vt:lpstr>
      <vt:lpstr>rubrik kullanımı</vt:lpstr>
      <vt:lpstr>PowerPoint Sunusu</vt:lpstr>
      <vt:lpstr>geri bildirim</vt:lpstr>
      <vt:lpstr>eğitimlerimiz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Ebubekir Pala</dc:creator>
  <cp:lastModifiedBy>Casper</cp:lastModifiedBy>
  <cp:revision>97</cp:revision>
  <dcterms:created xsi:type="dcterms:W3CDTF">2023-11-22T12:00:00Z</dcterms:created>
  <dcterms:modified xsi:type="dcterms:W3CDTF">2024-03-20T06:04:50Z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6AEEACB62C55401F8F2500239461402F_12</vt:lpwstr>
  </property>
  <property fmtid="{D5CDD505-2E9C-101B-9397-08002B2CF9AE}" pid="3" name="KSOProductBuildVer">
    <vt:lpwstr>1033-12.2.0.13489</vt:lpwstr>
  </property>
</Properties>
</file>